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slideLayouts/slideLayout83.xml" ContentType="application/vnd.openxmlformats-officedocument.presentationml.slideLayout+xml"/>
  <Override PartName="/ppt/theme/theme9.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10.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1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13.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14.xml" ContentType="application/vnd.openxmlformats-officedocument.theme+xml"/>
  <Override PartName="/ppt/theme/themeOverride7.xml" ContentType="application/vnd.openxmlformats-officedocument.themeOverride+xml"/>
  <Override PartName="/ppt/theme/themeOverride8.xml" ContentType="application/vnd.openxmlformats-officedocument.themeOverrid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5.xml" ContentType="application/vnd.openxmlformats-officedocument.theme+xml"/>
  <Override PartName="/ppt/theme/themeOverride9.xml" ContentType="application/vnd.openxmlformats-officedocument.themeOverride+xml"/>
  <Override PartName="/ppt/theme/themeOverride10.xml" ContentType="application/vnd.openxmlformats-officedocument.themeOverrid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16.xml" ContentType="application/vnd.openxmlformats-officedocument.theme+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17.xml" ContentType="application/vnd.openxmlformats-officedocument.them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18.xml" ContentType="application/vnd.openxmlformats-officedocument.theme+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 id="2147483698" r:id="rId3"/>
    <p:sldMasterId id="2147483710" r:id="rId4"/>
    <p:sldMasterId id="2147483722" r:id="rId5"/>
    <p:sldMasterId id="2147483735" r:id="rId6"/>
    <p:sldMasterId id="2147483744" r:id="rId7"/>
    <p:sldMasterId id="2147483746" r:id="rId8"/>
    <p:sldMasterId id="2147483750" r:id="rId9"/>
    <p:sldMasterId id="2147483752" r:id="rId10"/>
    <p:sldMasterId id="2147483756" r:id="rId11"/>
    <p:sldMasterId id="2147483771" r:id="rId12"/>
    <p:sldMasterId id="2147483786" r:id="rId13"/>
    <p:sldMasterId id="2147483801" r:id="rId14"/>
    <p:sldMasterId id="2147483816" r:id="rId15"/>
    <p:sldMasterId id="2147483831" r:id="rId16"/>
    <p:sldMasterId id="2147483851" r:id="rId17"/>
    <p:sldMasterId id="2147483863" r:id="rId18"/>
    <p:sldMasterId id="2147484563" r:id="rId19"/>
  </p:sldMasterIdLst>
  <p:notesMasterIdLst>
    <p:notesMasterId r:id="rId36"/>
  </p:notesMasterIdLst>
  <p:sldIdLst>
    <p:sldId id="270" r:id="rId20"/>
    <p:sldId id="279" r:id="rId21"/>
    <p:sldId id="272" r:id="rId22"/>
    <p:sldId id="280" r:id="rId23"/>
    <p:sldId id="273" r:id="rId24"/>
    <p:sldId id="274" r:id="rId25"/>
    <p:sldId id="275" r:id="rId26"/>
    <p:sldId id="276" r:id="rId27"/>
    <p:sldId id="265" r:id="rId28"/>
    <p:sldId id="267" r:id="rId29"/>
    <p:sldId id="266" r:id="rId30"/>
    <p:sldId id="268" r:id="rId31"/>
    <p:sldId id="262" r:id="rId32"/>
    <p:sldId id="264" r:id="rId33"/>
    <p:sldId id="278" r:id="rId34"/>
    <p:sldId id="277"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66FFFF"/>
    <a:srgbClr val="99FF99"/>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5" autoAdjust="0"/>
    <p:restoredTop sz="86462" autoAdjust="0"/>
  </p:normalViewPr>
  <p:slideViewPr>
    <p:cSldViewPr snapToGrid="0">
      <p:cViewPr>
        <p:scale>
          <a:sx n="60" d="100"/>
          <a:sy n="60" d="100"/>
        </p:scale>
        <p:origin x="-147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7.xml"/><Relationship Id="rId39" Type="http://schemas.openxmlformats.org/officeDocument/2006/relationships/theme" Target="theme/theme1.xml"/><Relationship Id="rId21" Type="http://schemas.openxmlformats.org/officeDocument/2006/relationships/slide" Target="slides/slide2.xml"/><Relationship Id="rId34" Type="http://schemas.openxmlformats.org/officeDocument/2006/relationships/slide" Target="slides/slide15.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1.xml"/><Relationship Id="rId29"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9A0763-BD76-4CDD-9DD3-94660495891D}" type="datetimeFigureOut">
              <a:rPr lang="en-US" smtClean="0"/>
              <a:t>3/18/2014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CC29C0-5E6E-43A0-A046-3AC4F1E3EFD6}" type="slidenum">
              <a:rPr lang="en-US" smtClean="0"/>
              <a:t>‹#›</a:t>
            </a:fld>
            <a:endParaRPr lang="en-US"/>
          </a:p>
        </p:txBody>
      </p:sp>
    </p:spTree>
    <p:extLst>
      <p:ext uri="{BB962C8B-B14F-4D97-AF65-F5344CB8AC3E}">
        <p14:creationId xmlns:p14="http://schemas.microsoft.com/office/powerpoint/2010/main" val="3906110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marR="0" indent="-114300" algn="l" defTabSz="914400" rtl="0" eaLnBrk="1" fontAlgn="auto" latinLnBrk="0" hangingPunct="1">
              <a:lnSpc>
                <a:spcPct val="110000"/>
              </a:lnSpc>
              <a:spcBef>
                <a:spcPts val="400"/>
              </a:spcBef>
              <a:spcAft>
                <a:spcPts val="0"/>
              </a:spcAft>
              <a:buClrTx/>
              <a:buSzTx/>
              <a:buFont typeface="Futura Bk" pitchFamily="34" charset="0"/>
              <a:buChar char="–"/>
              <a:tabLst/>
              <a:defRPr/>
            </a:pPr>
            <a:r>
              <a:rPr lang="en-US" sz="1200" kern="1200" dirty="0" smtClean="0">
                <a:solidFill>
                  <a:schemeClr val="tx1"/>
                </a:solidFill>
                <a:latin typeface="Futura Bk" pitchFamily="34" charset="0"/>
                <a:ea typeface="+mn-ea"/>
                <a:cs typeface="+mn-cs"/>
              </a:rPr>
              <a:t>The photocopy has the word COPY appearing on the front of it.  Called a pantograph, this hidden feature appears across the photocopied version. The pantograph is one measure that helps secure the printed prescription (it can also be the word of "VOID" or "Illegal").</a:t>
            </a:r>
          </a:p>
          <a:p>
            <a:pPr>
              <a:buNone/>
            </a:pPr>
            <a:endParaRPr lang="en-US" dirty="0"/>
          </a:p>
        </p:txBody>
      </p:sp>
    </p:spTree>
    <p:extLst>
      <p:ext uri="{BB962C8B-B14F-4D97-AF65-F5344CB8AC3E}">
        <p14:creationId xmlns:p14="http://schemas.microsoft.com/office/powerpoint/2010/main" val="2444487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81163" y="696913"/>
            <a:ext cx="3709987" cy="2784475"/>
          </a:xfrm>
        </p:spPr>
      </p:sp>
      <p:sp>
        <p:nvSpPr>
          <p:cNvPr id="3" name="Notes Placeholder 2"/>
          <p:cNvSpPr>
            <a:spLocks noGrp="1"/>
          </p:cNvSpPr>
          <p:nvPr>
            <p:ph type="body" idx="1"/>
          </p:nvPr>
        </p:nvSpPr>
        <p:spPr/>
        <p:txBody>
          <a:bodyPr>
            <a:normAutofit/>
          </a:bodyPr>
          <a:lstStyle/>
          <a:p>
            <a:pPr marL="114300" marR="0" indent="-114300" algn="l" defTabSz="914400" rtl="0" eaLnBrk="1" fontAlgn="auto" latinLnBrk="0" hangingPunct="1">
              <a:lnSpc>
                <a:spcPct val="110000"/>
              </a:lnSpc>
              <a:spcBef>
                <a:spcPts val="400"/>
              </a:spcBef>
              <a:spcAft>
                <a:spcPts val="0"/>
              </a:spcAft>
              <a:buClrTx/>
              <a:buSzTx/>
              <a:buFont typeface="Futura Bk" pitchFamily="34" charset="0"/>
              <a:buChar char="–"/>
              <a:tabLst/>
              <a:defRPr/>
            </a:pPr>
            <a:r>
              <a:rPr lang="en-US" sz="1200" kern="1200" dirty="0" smtClean="0">
                <a:solidFill>
                  <a:schemeClr val="tx1"/>
                </a:solidFill>
                <a:latin typeface="Futura Bk" pitchFamily="34" charset="0"/>
                <a:ea typeface="+mn-ea"/>
                <a:cs typeface="+mn-cs"/>
              </a:rPr>
              <a:t>The thin line around the pantograph</a:t>
            </a:r>
            <a:r>
              <a:rPr lang="en-US" sz="1200" kern="1200" baseline="0" dirty="0" smtClean="0">
                <a:solidFill>
                  <a:schemeClr val="tx1"/>
                </a:solidFill>
                <a:latin typeface="Futura Bk" pitchFamily="34" charset="0"/>
                <a:ea typeface="+mn-ea"/>
                <a:cs typeface="+mn-cs"/>
              </a:rPr>
              <a:t> </a:t>
            </a:r>
            <a:r>
              <a:rPr lang="en-US" sz="1200" kern="1200" dirty="0" smtClean="0">
                <a:solidFill>
                  <a:schemeClr val="tx1"/>
                </a:solidFill>
                <a:latin typeface="Futura Bk" pitchFamily="34" charset="0"/>
                <a:ea typeface="+mn-ea"/>
                <a:cs typeface="+mn-cs"/>
              </a:rPr>
              <a:t>border is actually a very fine print.  When copied, it becomes illegible.</a:t>
            </a:r>
          </a:p>
          <a:p>
            <a:endParaRPr lang="en-US" dirty="0"/>
          </a:p>
        </p:txBody>
      </p:sp>
      <p:sp>
        <p:nvSpPr>
          <p:cNvPr id="4" name="Slide Number Placeholder 3"/>
          <p:cNvSpPr>
            <a:spLocks noGrp="1"/>
          </p:cNvSpPr>
          <p:nvPr>
            <p:ph type="sldNum" sz="quarter" idx="10"/>
          </p:nvPr>
        </p:nvSpPr>
        <p:spPr>
          <a:xfrm>
            <a:off x="3956550" y="8817905"/>
            <a:ext cx="3026833" cy="464185"/>
          </a:xfrm>
          <a:prstGeom prst="rect">
            <a:avLst/>
          </a:prstGeom>
        </p:spPr>
        <p:txBody>
          <a:bodyPr lIns="92958" tIns="46479" rIns="92958" bIns="46479"/>
          <a:lstStyle/>
          <a:p>
            <a:fld id="{2582A8BF-16D4-45B3-BC6F-F1B6F49FBED4}" type="slidenum">
              <a:rPr lang="en-US" smtClean="0"/>
              <a:pPr/>
              <a:t>6</a:t>
            </a:fld>
            <a:endParaRPr lang="en-US" dirty="0"/>
          </a:p>
        </p:txBody>
      </p:sp>
    </p:spTree>
    <p:extLst>
      <p:ext uri="{BB962C8B-B14F-4D97-AF65-F5344CB8AC3E}">
        <p14:creationId xmlns:p14="http://schemas.microsoft.com/office/powerpoint/2010/main" val="2739656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meet Category 3 requirements the HP Troy Secure Document Printing solution automatically prints the security features at the bottom of the prescription. Anyone dealing with CMS regulations in the healthcare industry can quickly look at this warning box to educate themselves and verify if the document is the original or a counterfeit.</a:t>
            </a:r>
            <a:endParaRPr lang="en-US" dirty="0"/>
          </a:p>
        </p:txBody>
      </p:sp>
    </p:spTree>
    <p:extLst>
      <p:ext uri="{BB962C8B-B14F-4D97-AF65-F5344CB8AC3E}">
        <p14:creationId xmlns:p14="http://schemas.microsoft.com/office/powerpoint/2010/main" val="3135094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1.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hemeOverride" Target="../theme/themeOverride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Master" Target="../slideMasters/slideMaster12.xml"/><Relationship Id="rId1" Type="http://schemas.openxmlformats.org/officeDocument/2006/relationships/themeOverride" Target="../theme/themeOverride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hemeOverride" Target="../theme/themeOverride5.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Master" Target="../slideMasters/slideMaster13.xml"/><Relationship Id="rId1" Type="http://schemas.openxmlformats.org/officeDocument/2006/relationships/themeOverride" Target="../theme/themeOverride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hemeOverride" Target="../theme/themeOverride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Master" Target="../slideMasters/slideMaster14.xml"/><Relationship Id="rId1" Type="http://schemas.openxmlformats.org/officeDocument/2006/relationships/themeOverride" Target="../theme/themeOverride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2" Type="http://schemas.openxmlformats.org/officeDocument/2006/relationships/slideMaster" Target="../slideMasters/slideMaster15.xml"/><Relationship Id="rId1" Type="http://schemas.openxmlformats.org/officeDocument/2006/relationships/themeOverride" Target="../theme/themeOverride9.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Master" Target="../slideMasters/slideMaster15.xml"/><Relationship Id="rId1" Type="http://schemas.openxmlformats.org/officeDocument/2006/relationships/themeOverride" Target="../theme/themeOverride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6.xml"/><Relationship Id="rId4" Type="http://schemas.openxmlformats.org/officeDocument/2006/relationships/image" Target="../media/image9.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hemeOverride" Target="../theme/themeOverride1.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Master" Target="../slideMasters/slideMaster11.xml"/><Relationship Id="rId1" Type="http://schemas.openxmlformats.org/officeDocument/2006/relationships/themeOverride" Target="../theme/themeOverride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sz="half" idx="10"/>
          </p:nvPr>
        </p:nvSpPr>
        <p:spPr>
          <a:ln/>
        </p:spPr>
        <p:txBody>
          <a:bodyPr/>
          <a:lstStyle>
            <a:lvl1pPr>
              <a:defRPr/>
            </a:lvl1pPr>
          </a:lstStyle>
          <a:p>
            <a:pPr>
              <a:defRPr/>
            </a:pPr>
            <a:fld id="{3AB076EA-F417-4CF8-BC77-125F1A9EF86E}"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816C911C-B800-4A00-8077-798E71EFC4DE}" type="slidenum">
              <a:rPr lang="en-US"/>
              <a:pPr/>
              <a:t>‹#›</a:t>
            </a:fld>
            <a:endParaRPr lang="en-US"/>
          </a:p>
        </p:txBody>
      </p:sp>
    </p:spTree>
    <p:extLst>
      <p:ext uri="{BB962C8B-B14F-4D97-AF65-F5344CB8AC3E}">
        <p14:creationId xmlns:p14="http://schemas.microsoft.com/office/powerpoint/2010/main" val="152871077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990599"/>
            <a:ext cx="5486400" cy="37369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988DC8E6-5449-4D8D-B723-A08BA61529D6}" type="datetimeFigureOut">
              <a:rPr lang="en-US"/>
              <a:pPr>
                <a:defRPr/>
              </a:pPr>
              <a:t>3/18/2014</a:t>
            </a:fld>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fld id="{64B37470-1361-402A-9DD3-82C00028594D}" type="slidenum">
              <a:rPr lang="en-US"/>
              <a:pPr/>
              <a:t>‹#›</a:t>
            </a:fld>
            <a:endParaRPr lang="en-US"/>
          </a:p>
        </p:txBody>
      </p:sp>
    </p:spTree>
    <p:extLst>
      <p:ext uri="{BB962C8B-B14F-4D97-AF65-F5344CB8AC3E}">
        <p14:creationId xmlns:p14="http://schemas.microsoft.com/office/powerpoint/2010/main" val="3943380148"/>
      </p:ext>
    </p:extLst>
  </p:cSld>
  <p:clrMapOvr>
    <a:masterClrMapping/>
  </p:clrMapOvr>
  <p:transition>
    <p:wipe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2813" y="1447800"/>
            <a:ext cx="4151312" cy="2151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2813" y="3751263"/>
            <a:ext cx="4151312" cy="2151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FE33D648-B2BE-4473-8817-D5F208F3C86E}" type="slidenum">
              <a:rPr lang="en-US"/>
              <a:pPr/>
              <a:t>‹#›</a:t>
            </a:fld>
            <a:endParaRPr lang="en-US"/>
          </a:p>
        </p:txBody>
      </p:sp>
    </p:spTree>
    <p:extLst>
      <p:ext uri="{BB962C8B-B14F-4D97-AF65-F5344CB8AC3E}">
        <p14:creationId xmlns:p14="http://schemas.microsoft.com/office/powerpoint/2010/main" val="30565883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sp>
        <p:nvSpPr>
          <p:cNvPr id="3" name="Rectangle 2"/>
          <p:cNvSpPr/>
          <p:nvPr userDrawn="1"/>
        </p:nvSpPr>
        <p:spPr bwMode="auto">
          <a:xfrm>
            <a:off x="0" y="0"/>
            <a:ext cx="9144000" cy="6858000"/>
          </a:xfrm>
          <a:prstGeom prst="rect">
            <a:avLst/>
          </a:prstGeom>
          <a:solidFill>
            <a:schemeClr val="bg2"/>
          </a:solidFill>
          <a:ln w="9525" cap="flat" cmpd="sng" algn="ctr">
            <a:noFill/>
            <a:prstDash val="solid"/>
            <a:round/>
            <a:headEnd type="none" w="med" len="med"/>
            <a:tailEnd type="none" w="med" len="med"/>
          </a:ln>
          <a:effectLst/>
        </p:spPr>
        <p:txBody>
          <a:bodyPr/>
          <a:lstStyle/>
          <a:p>
            <a:pPr algn="ctr">
              <a:defRPr/>
            </a:pPr>
            <a:endParaRPr lang="en-US" sz="1600" b="1" dirty="0">
              <a:solidFill>
                <a:srgbClr val="FFFFFF"/>
              </a:solidFill>
              <a:latin typeface="+mn-lt"/>
            </a:endParaRPr>
          </a:p>
        </p:txBody>
      </p:sp>
    </p:spTree>
    <p:extLst>
      <p:ext uri="{BB962C8B-B14F-4D97-AF65-F5344CB8AC3E}">
        <p14:creationId xmlns:p14="http://schemas.microsoft.com/office/powerpoint/2010/main" val="1507561007"/>
      </p:ext>
    </p:extLst>
  </p:cSld>
  <p:clrMapOvr>
    <a:overrideClrMapping bg1="dk2" tx1="lt1" bg2="dk1"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pic>
        <p:nvPicPr>
          <p:cNvPr id="3" name="Picture 6" descr="PPTbackground_blue.jpg"/>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bwMode="auto">
          <a:xfrm>
            <a:off x="236538" y="236538"/>
            <a:ext cx="8682037" cy="6400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b="1" dirty="0">
              <a:solidFill>
                <a:srgbClr val="FFFFFF"/>
              </a:solidFill>
            </a:endParaRPr>
          </a:p>
        </p:txBody>
      </p:sp>
    </p:spTree>
    <p:extLst>
      <p:ext uri="{BB962C8B-B14F-4D97-AF65-F5344CB8AC3E}">
        <p14:creationId xmlns:p14="http://schemas.microsoft.com/office/powerpoint/2010/main" val="1720490751"/>
      </p:ext>
    </p:extLst>
  </p:cSld>
  <p:clrMapOvr>
    <a:overrideClrMapping bg1="dk2" tx1="lt1" bg2="dk1"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6AB76B4C-CB61-437D-ADF4-BB73161B2E23}" type="slidenum">
              <a:rPr lang="en-US"/>
              <a:pPr/>
              <a:t>‹#›</a:t>
            </a:fld>
            <a:endParaRPr lang="en-US"/>
          </a:p>
        </p:txBody>
      </p:sp>
    </p:spTree>
    <p:extLst>
      <p:ext uri="{BB962C8B-B14F-4D97-AF65-F5344CB8AC3E}">
        <p14:creationId xmlns:p14="http://schemas.microsoft.com/office/powerpoint/2010/main" val="278859457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713B222B-2943-49BA-97C3-298FB1B309BD}" type="slidenum">
              <a:rPr lang="en-US"/>
              <a:pPr/>
              <a:t>‹#›</a:t>
            </a:fld>
            <a:endParaRPr lang="en-US"/>
          </a:p>
        </p:txBody>
      </p:sp>
    </p:spTree>
    <p:extLst>
      <p:ext uri="{BB962C8B-B14F-4D97-AF65-F5344CB8AC3E}">
        <p14:creationId xmlns:p14="http://schemas.microsoft.com/office/powerpoint/2010/main" val="267781433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19100" y="1447800"/>
            <a:ext cx="4151313"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0A76F720-7E3D-4433-8B32-FD93A5D89DAB}" type="slidenum">
              <a:rPr lang="en-US"/>
              <a:pPr/>
              <a:t>‹#›</a:t>
            </a:fld>
            <a:endParaRPr lang="en-US"/>
          </a:p>
        </p:txBody>
      </p:sp>
    </p:spTree>
    <p:extLst>
      <p:ext uri="{BB962C8B-B14F-4D97-AF65-F5344CB8AC3E}">
        <p14:creationId xmlns:p14="http://schemas.microsoft.com/office/powerpoint/2010/main" val="52974897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38C494CD-DE37-4EDA-BAD2-523A6F41E203}" type="slidenum">
              <a:rPr lang="en-US"/>
              <a:pPr/>
              <a:t>‹#›</a:t>
            </a:fld>
            <a:endParaRPr lang="en-US"/>
          </a:p>
        </p:txBody>
      </p:sp>
    </p:spTree>
    <p:extLst>
      <p:ext uri="{BB962C8B-B14F-4D97-AF65-F5344CB8AC3E}">
        <p14:creationId xmlns:p14="http://schemas.microsoft.com/office/powerpoint/2010/main" val="17010892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FD10B83B-F2DD-4651-9536-4B9B3D2C7F4C}" type="slidenum">
              <a:rPr lang="en-US"/>
              <a:pPr/>
              <a:t>‹#›</a:t>
            </a:fld>
            <a:endParaRPr lang="en-US"/>
          </a:p>
        </p:txBody>
      </p:sp>
    </p:spTree>
    <p:extLst>
      <p:ext uri="{BB962C8B-B14F-4D97-AF65-F5344CB8AC3E}">
        <p14:creationId xmlns:p14="http://schemas.microsoft.com/office/powerpoint/2010/main" val="28300049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FA9E2D4A-584B-4E18-BAB2-877E5C43BE5F}" type="slidenum">
              <a:rPr lang="en-US"/>
              <a:pPr/>
              <a:t>‹#›</a:t>
            </a:fld>
            <a:endParaRPr lang="en-US"/>
          </a:p>
        </p:txBody>
      </p:sp>
    </p:spTree>
    <p:extLst>
      <p:ext uri="{BB962C8B-B14F-4D97-AF65-F5344CB8AC3E}">
        <p14:creationId xmlns:p14="http://schemas.microsoft.com/office/powerpoint/2010/main" val="395166183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4AD62A47-A920-4487-AB34-305C547C57C0}" type="slidenum">
              <a:rPr lang="en-US"/>
              <a:pPr/>
              <a:t>‹#›</a:t>
            </a:fld>
            <a:endParaRPr lang="en-US"/>
          </a:p>
        </p:txBody>
      </p:sp>
    </p:spTree>
    <p:extLst>
      <p:ext uri="{BB962C8B-B14F-4D97-AF65-F5344CB8AC3E}">
        <p14:creationId xmlns:p14="http://schemas.microsoft.com/office/powerpoint/2010/main" val="933619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ln/>
        </p:spPr>
        <p:txBody>
          <a:bodyPr/>
          <a:lstStyle>
            <a:lvl1pPr>
              <a:defRPr/>
            </a:lvl1pPr>
          </a:lstStyle>
          <a:p>
            <a:pPr>
              <a:defRPr/>
            </a:pPr>
            <a:fld id="{9B904BF3-ACA6-49B9-AC5D-5379AC127702}"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418CC8A7-4328-4F0E-A5C2-3E09C8C4B8AB}" type="slidenum">
              <a:rPr lang="en-US"/>
              <a:pPr/>
              <a:t>‹#›</a:t>
            </a:fld>
            <a:endParaRPr lang="en-US"/>
          </a:p>
        </p:txBody>
      </p:sp>
    </p:spTree>
    <p:extLst>
      <p:ext uri="{BB962C8B-B14F-4D97-AF65-F5344CB8AC3E}">
        <p14:creationId xmlns:p14="http://schemas.microsoft.com/office/powerpoint/2010/main" val="3057354708"/>
      </p:ext>
    </p:extLst>
  </p:cSld>
  <p:clrMapOvr>
    <a:masterClrMapping/>
  </p:clrMapOvr>
  <p:transition>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F1CB3E55-91F6-4995-9159-894DC2A04081}" type="slidenum">
              <a:rPr lang="en-US"/>
              <a:pPr/>
              <a:t>‹#›</a:t>
            </a:fld>
            <a:endParaRPr lang="en-US"/>
          </a:p>
        </p:txBody>
      </p:sp>
    </p:spTree>
    <p:extLst>
      <p:ext uri="{BB962C8B-B14F-4D97-AF65-F5344CB8AC3E}">
        <p14:creationId xmlns:p14="http://schemas.microsoft.com/office/powerpoint/2010/main" val="12196679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64305642-3C75-4825-B171-2F7B9A1D9F28}" type="slidenum">
              <a:rPr lang="en-US"/>
              <a:pPr/>
              <a:t>‹#›</a:t>
            </a:fld>
            <a:endParaRPr lang="en-US"/>
          </a:p>
        </p:txBody>
      </p:sp>
    </p:spTree>
    <p:extLst>
      <p:ext uri="{BB962C8B-B14F-4D97-AF65-F5344CB8AC3E}">
        <p14:creationId xmlns:p14="http://schemas.microsoft.com/office/powerpoint/2010/main" val="323723658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1163" y="114300"/>
            <a:ext cx="2112962" cy="57880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19100" y="114300"/>
            <a:ext cx="6189663" cy="5788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380D0A82-7332-43FA-9A56-D594C8EDEA8F}" type="slidenum">
              <a:rPr lang="en-US"/>
              <a:pPr/>
              <a:t>‹#›</a:t>
            </a:fld>
            <a:endParaRPr lang="en-US"/>
          </a:p>
        </p:txBody>
      </p:sp>
    </p:spTree>
    <p:extLst>
      <p:ext uri="{BB962C8B-B14F-4D97-AF65-F5344CB8AC3E}">
        <p14:creationId xmlns:p14="http://schemas.microsoft.com/office/powerpoint/2010/main" val="56835481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736A5257-5124-4EE0-BF9D-E399CEE69388}" type="slidenum">
              <a:rPr lang="en-US"/>
              <a:pPr/>
              <a:t>‹#›</a:t>
            </a:fld>
            <a:endParaRPr lang="en-US"/>
          </a:p>
        </p:txBody>
      </p:sp>
    </p:spTree>
    <p:extLst>
      <p:ext uri="{BB962C8B-B14F-4D97-AF65-F5344CB8AC3E}">
        <p14:creationId xmlns:p14="http://schemas.microsoft.com/office/powerpoint/2010/main" val="247658073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2813" y="1447800"/>
            <a:ext cx="4151312" cy="2151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2813" y="3751263"/>
            <a:ext cx="4151312" cy="2151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CBC0C1AB-3250-438F-8004-ED5C9C1F8FE9}" type="slidenum">
              <a:rPr lang="en-US"/>
              <a:pPr/>
              <a:t>‹#›</a:t>
            </a:fld>
            <a:endParaRPr lang="en-US"/>
          </a:p>
        </p:txBody>
      </p:sp>
    </p:spTree>
    <p:extLst>
      <p:ext uri="{BB962C8B-B14F-4D97-AF65-F5344CB8AC3E}">
        <p14:creationId xmlns:p14="http://schemas.microsoft.com/office/powerpoint/2010/main" val="318921569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sp>
        <p:nvSpPr>
          <p:cNvPr id="3" name="Rectangle 2"/>
          <p:cNvSpPr/>
          <p:nvPr userDrawn="1"/>
        </p:nvSpPr>
        <p:spPr bwMode="auto">
          <a:xfrm>
            <a:off x="0" y="0"/>
            <a:ext cx="9144000" cy="6858000"/>
          </a:xfrm>
          <a:prstGeom prst="rect">
            <a:avLst/>
          </a:prstGeom>
          <a:solidFill>
            <a:schemeClr val="bg2"/>
          </a:solidFill>
          <a:ln w="9525" cap="flat" cmpd="sng" algn="ctr">
            <a:noFill/>
            <a:prstDash val="solid"/>
            <a:round/>
            <a:headEnd type="none" w="med" len="med"/>
            <a:tailEnd type="none" w="med" len="med"/>
          </a:ln>
          <a:effectLst/>
        </p:spPr>
        <p:txBody>
          <a:bodyPr/>
          <a:lstStyle/>
          <a:p>
            <a:pPr algn="ctr">
              <a:defRPr/>
            </a:pPr>
            <a:endParaRPr lang="en-US" sz="1600" b="1" dirty="0">
              <a:solidFill>
                <a:srgbClr val="FFFFFF"/>
              </a:solidFill>
              <a:latin typeface="+mn-lt"/>
            </a:endParaRPr>
          </a:p>
        </p:txBody>
      </p:sp>
    </p:spTree>
    <p:extLst>
      <p:ext uri="{BB962C8B-B14F-4D97-AF65-F5344CB8AC3E}">
        <p14:creationId xmlns:p14="http://schemas.microsoft.com/office/powerpoint/2010/main" val="678631433"/>
      </p:ext>
    </p:extLst>
  </p:cSld>
  <p:clrMapOvr>
    <a:overrideClrMapping bg1="dk2" tx1="lt1" bg2="dk1"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pic>
        <p:nvPicPr>
          <p:cNvPr id="3" name="Picture 6" descr="PPTbackground_blue.jpg"/>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bwMode="auto">
          <a:xfrm>
            <a:off x="236538" y="236538"/>
            <a:ext cx="8682037" cy="6400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b="1" dirty="0">
              <a:solidFill>
                <a:srgbClr val="FFFFFF"/>
              </a:solidFill>
            </a:endParaRPr>
          </a:p>
        </p:txBody>
      </p:sp>
    </p:spTree>
    <p:extLst>
      <p:ext uri="{BB962C8B-B14F-4D97-AF65-F5344CB8AC3E}">
        <p14:creationId xmlns:p14="http://schemas.microsoft.com/office/powerpoint/2010/main" val="3447846077"/>
      </p:ext>
    </p:extLst>
  </p:cSld>
  <p:clrMapOvr>
    <a:overrideClrMapping bg1="dk2" tx1="lt1" bg2="dk1"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E2BF64E0-A0B2-4070-B385-3E1F75D3DDC8}" type="slidenum">
              <a:rPr lang="en-US"/>
              <a:pPr/>
              <a:t>‹#›</a:t>
            </a:fld>
            <a:endParaRPr lang="en-US"/>
          </a:p>
        </p:txBody>
      </p:sp>
    </p:spTree>
    <p:extLst>
      <p:ext uri="{BB962C8B-B14F-4D97-AF65-F5344CB8AC3E}">
        <p14:creationId xmlns:p14="http://schemas.microsoft.com/office/powerpoint/2010/main" val="248101593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6AB49EEF-803B-48BA-9C30-78659FDFE8C2}" type="slidenum">
              <a:rPr lang="en-US"/>
              <a:pPr/>
              <a:t>‹#›</a:t>
            </a:fld>
            <a:endParaRPr lang="en-US"/>
          </a:p>
        </p:txBody>
      </p:sp>
    </p:spTree>
    <p:extLst>
      <p:ext uri="{BB962C8B-B14F-4D97-AF65-F5344CB8AC3E}">
        <p14:creationId xmlns:p14="http://schemas.microsoft.com/office/powerpoint/2010/main" val="177046254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19100" y="1447800"/>
            <a:ext cx="4151313"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860A0CE7-8F08-4294-A884-FA25F1FC9631}" type="slidenum">
              <a:rPr lang="en-US"/>
              <a:pPr/>
              <a:t>‹#›</a:t>
            </a:fld>
            <a:endParaRPr lang="en-US"/>
          </a:p>
        </p:txBody>
      </p:sp>
    </p:spTree>
    <p:extLst>
      <p:ext uri="{BB962C8B-B14F-4D97-AF65-F5344CB8AC3E}">
        <p14:creationId xmlns:p14="http://schemas.microsoft.com/office/powerpoint/2010/main" val="2950665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52400"/>
            <a:ext cx="1885950" cy="5181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152400"/>
            <a:ext cx="550545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ln/>
        </p:spPr>
        <p:txBody>
          <a:bodyPr/>
          <a:lstStyle>
            <a:lvl1pPr>
              <a:defRPr/>
            </a:lvl1pPr>
          </a:lstStyle>
          <a:p>
            <a:pPr>
              <a:defRPr/>
            </a:pPr>
            <a:fld id="{3419C474-B8CF-45F4-B17D-B447FD4C9CCE}"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DCAD2454-02E8-4664-8A65-33D7FE5E7785}" type="slidenum">
              <a:rPr lang="en-US"/>
              <a:pPr/>
              <a:t>‹#›</a:t>
            </a:fld>
            <a:endParaRPr lang="en-US"/>
          </a:p>
        </p:txBody>
      </p:sp>
    </p:spTree>
    <p:extLst>
      <p:ext uri="{BB962C8B-B14F-4D97-AF65-F5344CB8AC3E}">
        <p14:creationId xmlns:p14="http://schemas.microsoft.com/office/powerpoint/2010/main" val="869260599"/>
      </p:ext>
    </p:extLst>
  </p:cSld>
  <p:clrMapOvr>
    <a:masterClrMapping/>
  </p:clrMapOvr>
  <p:transition>
    <p:wipe dir="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237736D4-EC50-4422-91EF-A1DB92A08844}" type="slidenum">
              <a:rPr lang="en-US"/>
              <a:pPr/>
              <a:t>‹#›</a:t>
            </a:fld>
            <a:endParaRPr lang="en-US"/>
          </a:p>
        </p:txBody>
      </p:sp>
    </p:spTree>
    <p:extLst>
      <p:ext uri="{BB962C8B-B14F-4D97-AF65-F5344CB8AC3E}">
        <p14:creationId xmlns:p14="http://schemas.microsoft.com/office/powerpoint/2010/main" val="282957109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D2935E7A-CDFF-4BAB-87AF-450ACBC89FA2}" type="slidenum">
              <a:rPr lang="en-US"/>
              <a:pPr/>
              <a:t>‹#›</a:t>
            </a:fld>
            <a:endParaRPr lang="en-US"/>
          </a:p>
        </p:txBody>
      </p:sp>
    </p:spTree>
    <p:extLst>
      <p:ext uri="{BB962C8B-B14F-4D97-AF65-F5344CB8AC3E}">
        <p14:creationId xmlns:p14="http://schemas.microsoft.com/office/powerpoint/2010/main" val="378762528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FB3F5464-64B9-4AC5-AC45-83884888FA44}" type="slidenum">
              <a:rPr lang="en-US"/>
              <a:pPr/>
              <a:t>‹#›</a:t>
            </a:fld>
            <a:endParaRPr lang="en-US"/>
          </a:p>
        </p:txBody>
      </p:sp>
    </p:spTree>
    <p:extLst>
      <p:ext uri="{BB962C8B-B14F-4D97-AF65-F5344CB8AC3E}">
        <p14:creationId xmlns:p14="http://schemas.microsoft.com/office/powerpoint/2010/main" val="100247078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5120F7E7-CCE6-4048-97AC-E8B2F001EC2D}" type="slidenum">
              <a:rPr lang="en-US"/>
              <a:pPr/>
              <a:t>‹#›</a:t>
            </a:fld>
            <a:endParaRPr lang="en-US"/>
          </a:p>
        </p:txBody>
      </p:sp>
    </p:spTree>
    <p:extLst>
      <p:ext uri="{BB962C8B-B14F-4D97-AF65-F5344CB8AC3E}">
        <p14:creationId xmlns:p14="http://schemas.microsoft.com/office/powerpoint/2010/main" val="398414419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53812374-2BD2-4E01-9754-71F45A8F1C46}" type="slidenum">
              <a:rPr lang="en-US"/>
              <a:pPr/>
              <a:t>‹#›</a:t>
            </a:fld>
            <a:endParaRPr lang="en-US"/>
          </a:p>
        </p:txBody>
      </p:sp>
    </p:spTree>
    <p:extLst>
      <p:ext uri="{BB962C8B-B14F-4D97-AF65-F5344CB8AC3E}">
        <p14:creationId xmlns:p14="http://schemas.microsoft.com/office/powerpoint/2010/main" val="239130943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7E42723F-37DD-45E4-8831-9A6BF0E8A37B}" type="slidenum">
              <a:rPr lang="en-US"/>
              <a:pPr/>
              <a:t>‹#›</a:t>
            </a:fld>
            <a:endParaRPr lang="en-US"/>
          </a:p>
        </p:txBody>
      </p:sp>
    </p:spTree>
    <p:extLst>
      <p:ext uri="{BB962C8B-B14F-4D97-AF65-F5344CB8AC3E}">
        <p14:creationId xmlns:p14="http://schemas.microsoft.com/office/powerpoint/2010/main" val="132799101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1163" y="114300"/>
            <a:ext cx="2112962" cy="57880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19100" y="114300"/>
            <a:ext cx="6189663" cy="5788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5BD5C006-4071-4D7E-A4A8-5F79E939771B}" type="slidenum">
              <a:rPr lang="en-US"/>
              <a:pPr/>
              <a:t>‹#›</a:t>
            </a:fld>
            <a:endParaRPr lang="en-US"/>
          </a:p>
        </p:txBody>
      </p:sp>
    </p:spTree>
    <p:extLst>
      <p:ext uri="{BB962C8B-B14F-4D97-AF65-F5344CB8AC3E}">
        <p14:creationId xmlns:p14="http://schemas.microsoft.com/office/powerpoint/2010/main" val="374876509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D40E74C4-5625-4120-9974-0733F2BC8053}" type="slidenum">
              <a:rPr lang="en-US"/>
              <a:pPr/>
              <a:t>‹#›</a:t>
            </a:fld>
            <a:endParaRPr lang="en-US"/>
          </a:p>
        </p:txBody>
      </p:sp>
    </p:spTree>
    <p:extLst>
      <p:ext uri="{BB962C8B-B14F-4D97-AF65-F5344CB8AC3E}">
        <p14:creationId xmlns:p14="http://schemas.microsoft.com/office/powerpoint/2010/main" val="401561791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2813" y="1447800"/>
            <a:ext cx="4151312" cy="2151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2813" y="3751263"/>
            <a:ext cx="4151312" cy="2151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9EAC39AF-CFC5-4F9A-A055-42A8D69DD840}" type="slidenum">
              <a:rPr lang="en-US"/>
              <a:pPr/>
              <a:t>‹#›</a:t>
            </a:fld>
            <a:endParaRPr lang="en-US"/>
          </a:p>
        </p:txBody>
      </p:sp>
    </p:spTree>
    <p:extLst>
      <p:ext uri="{BB962C8B-B14F-4D97-AF65-F5344CB8AC3E}">
        <p14:creationId xmlns:p14="http://schemas.microsoft.com/office/powerpoint/2010/main" val="274177342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sp>
        <p:nvSpPr>
          <p:cNvPr id="3" name="Rectangle 2"/>
          <p:cNvSpPr/>
          <p:nvPr userDrawn="1"/>
        </p:nvSpPr>
        <p:spPr bwMode="auto">
          <a:xfrm>
            <a:off x="0" y="0"/>
            <a:ext cx="9144000" cy="6858000"/>
          </a:xfrm>
          <a:prstGeom prst="rect">
            <a:avLst/>
          </a:prstGeom>
          <a:solidFill>
            <a:schemeClr val="bg2"/>
          </a:solidFill>
          <a:ln w="9525" cap="flat" cmpd="sng" algn="ctr">
            <a:noFill/>
            <a:prstDash val="solid"/>
            <a:round/>
            <a:headEnd type="none" w="med" len="med"/>
            <a:tailEnd type="none" w="med" len="med"/>
          </a:ln>
          <a:effectLst/>
        </p:spPr>
        <p:txBody>
          <a:bodyPr/>
          <a:lstStyle/>
          <a:p>
            <a:pPr algn="ctr">
              <a:defRPr/>
            </a:pPr>
            <a:endParaRPr lang="en-US" sz="1600" b="1" dirty="0">
              <a:solidFill>
                <a:srgbClr val="FFFFFF"/>
              </a:solidFill>
              <a:latin typeface="+mn-lt"/>
            </a:endParaRPr>
          </a:p>
        </p:txBody>
      </p:sp>
    </p:spTree>
    <p:extLst>
      <p:ext uri="{BB962C8B-B14F-4D97-AF65-F5344CB8AC3E}">
        <p14:creationId xmlns:p14="http://schemas.microsoft.com/office/powerpoint/2010/main" val="444451590"/>
      </p:ext>
    </p:extLst>
  </p:cSld>
  <p:clrMapOvr>
    <a:overrideClrMapping bg1="dk2" tx1="lt1" bg2="dk1"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48200" y="152400"/>
            <a:ext cx="4419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sz="half" idx="10"/>
          </p:nvPr>
        </p:nvSpPr>
        <p:spPr>
          <a:ln/>
        </p:spPr>
        <p:txBody>
          <a:bodyPr/>
          <a:lstStyle>
            <a:lvl1pPr>
              <a:defRPr/>
            </a:lvl1pPr>
          </a:lstStyle>
          <a:p>
            <a:pPr>
              <a:defRPr/>
            </a:pPr>
            <a:fld id="{7BE77F93-6CAE-4411-AF20-296D7C475A20}" type="datetimeFigureOut">
              <a:rPr lang="en-US"/>
              <a:pPr>
                <a:defRPr/>
              </a:pPr>
              <a:t>3/18/2014</a:t>
            </a:fld>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fld id="{39BCCCF1-F07A-4B6F-84DF-8A42E54E6624}" type="slidenum">
              <a:rPr lang="en-US"/>
              <a:pPr/>
              <a:t>‹#›</a:t>
            </a:fld>
            <a:endParaRPr lang="en-US"/>
          </a:p>
        </p:txBody>
      </p:sp>
    </p:spTree>
    <p:extLst>
      <p:ext uri="{BB962C8B-B14F-4D97-AF65-F5344CB8AC3E}">
        <p14:creationId xmlns:p14="http://schemas.microsoft.com/office/powerpoint/2010/main" val="549807776"/>
      </p:ext>
    </p:extLst>
  </p:cSld>
  <p:clrMapOvr>
    <a:masterClrMapping/>
  </p:clrMapOvr>
  <p:transition>
    <p:wipe dir="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pic>
        <p:nvPicPr>
          <p:cNvPr id="3" name="Picture 6" descr="PPTbackground_blue.jpg"/>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bwMode="auto">
          <a:xfrm>
            <a:off x="236538" y="236538"/>
            <a:ext cx="8682037" cy="6400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b="1" dirty="0">
              <a:solidFill>
                <a:srgbClr val="FFFFFF"/>
              </a:solidFill>
            </a:endParaRPr>
          </a:p>
        </p:txBody>
      </p:sp>
    </p:spTree>
    <p:extLst>
      <p:ext uri="{BB962C8B-B14F-4D97-AF65-F5344CB8AC3E}">
        <p14:creationId xmlns:p14="http://schemas.microsoft.com/office/powerpoint/2010/main" val="435593310"/>
      </p:ext>
    </p:extLst>
  </p:cSld>
  <p:clrMapOvr>
    <a:overrideClrMapping bg1="dk2" tx1="lt1" bg2="dk1" tx2="lt2" accent1="accent1" accent2="accent2" accent3="accent3" accent4="accent4" accent5="accent5" accent6="accent6" hlink="hlink" folHlink="folHlink"/>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2A7F8600-6784-4158-9C6B-1CE9C53387AC}" type="slidenum">
              <a:rPr lang="en-US"/>
              <a:pPr/>
              <a:t>‹#›</a:t>
            </a:fld>
            <a:endParaRPr lang="en-US"/>
          </a:p>
        </p:txBody>
      </p:sp>
    </p:spTree>
    <p:extLst>
      <p:ext uri="{BB962C8B-B14F-4D97-AF65-F5344CB8AC3E}">
        <p14:creationId xmlns:p14="http://schemas.microsoft.com/office/powerpoint/2010/main" val="271825876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73926ADB-C95D-4E72-A1B9-CA6591EADF01}" type="slidenum">
              <a:rPr lang="en-US"/>
              <a:pPr/>
              <a:t>‹#›</a:t>
            </a:fld>
            <a:endParaRPr lang="en-US"/>
          </a:p>
        </p:txBody>
      </p:sp>
    </p:spTree>
    <p:extLst>
      <p:ext uri="{BB962C8B-B14F-4D97-AF65-F5344CB8AC3E}">
        <p14:creationId xmlns:p14="http://schemas.microsoft.com/office/powerpoint/2010/main" val="333168565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19100" y="1447800"/>
            <a:ext cx="4151313"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E9D0326B-886C-4F28-B2CF-79BC9A0012EE}" type="slidenum">
              <a:rPr lang="en-US"/>
              <a:pPr/>
              <a:t>‹#›</a:t>
            </a:fld>
            <a:endParaRPr lang="en-US"/>
          </a:p>
        </p:txBody>
      </p:sp>
    </p:spTree>
    <p:extLst>
      <p:ext uri="{BB962C8B-B14F-4D97-AF65-F5344CB8AC3E}">
        <p14:creationId xmlns:p14="http://schemas.microsoft.com/office/powerpoint/2010/main" val="170056064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D6F6AC40-F145-43EE-B72F-D2A361EAB3ED}" type="slidenum">
              <a:rPr lang="en-US"/>
              <a:pPr/>
              <a:t>‹#›</a:t>
            </a:fld>
            <a:endParaRPr lang="en-US"/>
          </a:p>
        </p:txBody>
      </p:sp>
    </p:spTree>
    <p:extLst>
      <p:ext uri="{BB962C8B-B14F-4D97-AF65-F5344CB8AC3E}">
        <p14:creationId xmlns:p14="http://schemas.microsoft.com/office/powerpoint/2010/main" val="237680162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F6A3C986-CDC1-46B8-94F8-305813050CEA}" type="slidenum">
              <a:rPr lang="en-US"/>
              <a:pPr/>
              <a:t>‹#›</a:t>
            </a:fld>
            <a:endParaRPr lang="en-US"/>
          </a:p>
        </p:txBody>
      </p:sp>
    </p:spTree>
    <p:extLst>
      <p:ext uri="{BB962C8B-B14F-4D97-AF65-F5344CB8AC3E}">
        <p14:creationId xmlns:p14="http://schemas.microsoft.com/office/powerpoint/2010/main" val="332106018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16C573DE-3B43-45A0-A67D-934E940A0974}" type="slidenum">
              <a:rPr lang="en-US"/>
              <a:pPr/>
              <a:t>‹#›</a:t>
            </a:fld>
            <a:endParaRPr lang="en-US"/>
          </a:p>
        </p:txBody>
      </p:sp>
    </p:spTree>
    <p:extLst>
      <p:ext uri="{BB962C8B-B14F-4D97-AF65-F5344CB8AC3E}">
        <p14:creationId xmlns:p14="http://schemas.microsoft.com/office/powerpoint/2010/main" val="148504081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B08C6E3A-77B5-46D9-925D-0405796C83FE}" type="slidenum">
              <a:rPr lang="en-US"/>
              <a:pPr/>
              <a:t>‹#›</a:t>
            </a:fld>
            <a:endParaRPr lang="en-US"/>
          </a:p>
        </p:txBody>
      </p:sp>
    </p:spTree>
    <p:extLst>
      <p:ext uri="{BB962C8B-B14F-4D97-AF65-F5344CB8AC3E}">
        <p14:creationId xmlns:p14="http://schemas.microsoft.com/office/powerpoint/2010/main" val="218817232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8F487A45-3811-4C62-BF2B-3305D6B536A9}" type="slidenum">
              <a:rPr lang="en-US"/>
              <a:pPr/>
              <a:t>‹#›</a:t>
            </a:fld>
            <a:endParaRPr lang="en-US"/>
          </a:p>
        </p:txBody>
      </p:sp>
    </p:spTree>
    <p:extLst>
      <p:ext uri="{BB962C8B-B14F-4D97-AF65-F5344CB8AC3E}">
        <p14:creationId xmlns:p14="http://schemas.microsoft.com/office/powerpoint/2010/main" val="420308305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9585C2FD-E932-4D7F-B3BE-A851CF53CB08}" type="slidenum">
              <a:rPr lang="en-US"/>
              <a:pPr/>
              <a:t>‹#›</a:t>
            </a:fld>
            <a:endParaRPr lang="en-US"/>
          </a:p>
        </p:txBody>
      </p:sp>
    </p:spTree>
    <p:extLst>
      <p:ext uri="{BB962C8B-B14F-4D97-AF65-F5344CB8AC3E}">
        <p14:creationId xmlns:p14="http://schemas.microsoft.com/office/powerpoint/2010/main" val="3299344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648200" y="152400"/>
            <a:ext cx="4419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2500" y="1676400"/>
            <a:ext cx="30861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2500" y="3581400"/>
            <a:ext cx="30861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
          <p:cNvSpPr>
            <a:spLocks noGrp="1" noChangeArrowheads="1"/>
          </p:cNvSpPr>
          <p:nvPr>
            <p:ph type="dt" sz="half" idx="10"/>
          </p:nvPr>
        </p:nvSpPr>
        <p:spPr>
          <a:ln/>
        </p:spPr>
        <p:txBody>
          <a:bodyPr/>
          <a:lstStyle>
            <a:lvl1pPr>
              <a:defRPr/>
            </a:lvl1pPr>
          </a:lstStyle>
          <a:p>
            <a:pPr>
              <a:defRPr/>
            </a:pPr>
            <a:fld id="{755590CB-A75E-4FC9-840F-9900B6FDEF71}" type="datetimeFigureOut">
              <a:rPr lang="en-US"/>
              <a:pPr>
                <a:defRPr/>
              </a:pPr>
              <a:t>3/18/2014</a:t>
            </a:fld>
            <a:endParaRPr lang="en-US"/>
          </a:p>
        </p:txBody>
      </p:sp>
      <p:sp>
        <p:nvSpPr>
          <p:cNvPr id="7" name="Rectangle 4"/>
          <p:cNvSpPr>
            <a:spLocks noGrp="1" noChangeArrowheads="1"/>
          </p:cNvSpPr>
          <p:nvPr>
            <p:ph type="ftr" sz="quarter" idx="11"/>
          </p:nvPr>
        </p:nvSpPr>
        <p:spPr>
          <a:ln/>
        </p:spPr>
        <p:txBody>
          <a:bodyPr/>
          <a:lstStyle>
            <a:lvl1pPr>
              <a:defRPr/>
            </a:lvl1pPr>
          </a:lstStyle>
          <a:p>
            <a:pPr>
              <a:defRPr/>
            </a:pPr>
            <a:endParaRPr lang="en-US"/>
          </a:p>
        </p:txBody>
      </p:sp>
      <p:sp>
        <p:nvSpPr>
          <p:cNvPr id="8" name="Rectangle 5"/>
          <p:cNvSpPr>
            <a:spLocks noGrp="1" noChangeArrowheads="1"/>
          </p:cNvSpPr>
          <p:nvPr>
            <p:ph type="sldNum" sz="quarter" idx="12"/>
          </p:nvPr>
        </p:nvSpPr>
        <p:spPr>
          <a:ln/>
        </p:spPr>
        <p:txBody>
          <a:bodyPr/>
          <a:lstStyle>
            <a:lvl1pPr>
              <a:defRPr/>
            </a:lvl1pPr>
          </a:lstStyle>
          <a:p>
            <a:fld id="{57F17D65-1E7D-43A7-A1EA-EBB2C68DCA19}" type="slidenum">
              <a:rPr lang="en-US"/>
              <a:pPr/>
              <a:t>‹#›</a:t>
            </a:fld>
            <a:endParaRPr lang="en-US"/>
          </a:p>
        </p:txBody>
      </p:sp>
    </p:spTree>
    <p:extLst>
      <p:ext uri="{BB962C8B-B14F-4D97-AF65-F5344CB8AC3E}">
        <p14:creationId xmlns:p14="http://schemas.microsoft.com/office/powerpoint/2010/main" val="1977464973"/>
      </p:ext>
    </p:extLst>
  </p:cSld>
  <p:clrMapOvr>
    <a:masterClrMapping/>
  </p:clrMapOvr>
  <p:transition>
    <p:wipe dir="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1163" y="114300"/>
            <a:ext cx="2112962" cy="57880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19100" y="114300"/>
            <a:ext cx="6189663" cy="5788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9CBF33E3-8C4B-4FA1-9676-2C93395D76EA}" type="slidenum">
              <a:rPr lang="en-US"/>
              <a:pPr/>
              <a:t>‹#›</a:t>
            </a:fld>
            <a:endParaRPr lang="en-US"/>
          </a:p>
        </p:txBody>
      </p:sp>
    </p:spTree>
    <p:extLst>
      <p:ext uri="{BB962C8B-B14F-4D97-AF65-F5344CB8AC3E}">
        <p14:creationId xmlns:p14="http://schemas.microsoft.com/office/powerpoint/2010/main" val="46668395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02673BB9-89CE-4448-A2AA-123D6E3A979A}" type="slidenum">
              <a:rPr lang="en-US"/>
              <a:pPr/>
              <a:t>‹#›</a:t>
            </a:fld>
            <a:endParaRPr lang="en-US"/>
          </a:p>
        </p:txBody>
      </p:sp>
    </p:spTree>
    <p:extLst>
      <p:ext uri="{BB962C8B-B14F-4D97-AF65-F5344CB8AC3E}">
        <p14:creationId xmlns:p14="http://schemas.microsoft.com/office/powerpoint/2010/main" val="429124567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2813" y="1447800"/>
            <a:ext cx="4151312" cy="2151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2813" y="3751263"/>
            <a:ext cx="4151312" cy="2151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D3CBE992-4FED-40AA-A66B-43BCFB5EA45E}" type="slidenum">
              <a:rPr lang="en-US"/>
              <a:pPr/>
              <a:t>‹#›</a:t>
            </a:fld>
            <a:endParaRPr lang="en-US"/>
          </a:p>
        </p:txBody>
      </p:sp>
    </p:spTree>
    <p:extLst>
      <p:ext uri="{BB962C8B-B14F-4D97-AF65-F5344CB8AC3E}">
        <p14:creationId xmlns:p14="http://schemas.microsoft.com/office/powerpoint/2010/main" val="409126270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sp>
        <p:nvSpPr>
          <p:cNvPr id="3" name="Rectangle 2"/>
          <p:cNvSpPr/>
          <p:nvPr userDrawn="1"/>
        </p:nvSpPr>
        <p:spPr bwMode="auto">
          <a:xfrm>
            <a:off x="0" y="0"/>
            <a:ext cx="9144000" cy="6858000"/>
          </a:xfrm>
          <a:prstGeom prst="rect">
            <a:avLst/>
          </a:prstGeom>
          <a:solidFill>
            <a:schemeClr val="bg2"/>
          </a:solidFill>
          <a:ln w="9525" cap="flat" cmpd="sng" algn="ctr">
            <a:noFill/>
            <a:prstDash val="solid"/>
            <a:round/>
            <a:headEnd type="none" w="med" len="med"/>
            <a:tailEnd type="none" w="med" len="med"/>
          </a:ln>
          <a:effectLst/>
        </p:spPr>
        <p:txBody>
          <a:bodyPr/>
          <a:lstStyle/>
          <a:p>
            <a:pPr algn="ctr">
              <a:defRPr/>
            </a:pPr>
            <a:endParaRPr lang="en-US" sz="1600" b="1" dirty="0">
              <a:solidFill>
                <a:srgbClr val="FFFFFF"/>
              </a:solidFill>
              <a:latin typeface="+mn-lt"/>
            </a:endParaRPr>
          </a:p>
        </p:txBody>
      </p:sp>
    </p:spTree>
    <p:extLst>
      <p:ext uri="{BB962C8B-B14F-4D97-AF65-F5344CB8AC3E}">
        <p14:creationId xmlns:p14="http://schemas.microsoft.com/office/powerpoint/2010/main" val="939791260"/>
      </p:ext>
    </p:extLst>
  </p:cSld>
  <p:clrMapOvr>
    <a:overrideClrMapping bg1="dk2" tx1="lt1" bg2="dk1" tx2="lt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pic>
        <p:nvPicPr>
          <p:cNvPr id="3" name="Picture 6" descr="PPTbackground_blue.jpg"/>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bwMode="auto">
          <a:xfrm>
            <a:off x="236538" y="236538"/>
            <a:ext cx="8682037" cy="6400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b="1" dirty="0">
              <a:solidFill>
                <a:srgbClr val="FFFFFF"/>
              </a:solidFill>
            </a:endParaRPr>
          </a:p>
        </p:txBody>
      </p:sp>
    </p:spTree>
    <p:extLst>
      <p:ext uri="{BB962C8B-B14F-4D97-AF65-F5344CB8AC3E}">
        <p14:creationId xmlns:p14="http://schemas.microsoft.com/office/powerpoint/2010/main" val="3442617127"/>
      </p:ext>
    </p:extLst>
  </p:cSld>
  <p:clrMapOvr>
    <a:overrideClrMapping bg1="dk2" tx1="lt1" bg2="dk1" tx2="lt2" accent1="accent1" accent2="accent2" accent3="accent3" accent4="accent4" accent5="accent5" accent6="accent6" hlink="hlink" folHlink="folHlink"/>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71732AEA-962A-42B8-BF27-0C4AC03A1D40}" type="slidenum">
              <a:rPr lang="en-US"/>
              <a:pPr/>
              <a:t>‹#›</a:t>
            </a:fld>
            <a:endParaRPr lang="en-US"/>
          </a:p>
        </p:txBody>
      </p:sp>
    </p:spTree>
    <p:extLst>
      <p:ext uri="{BB962C8B-B14F-4D97-AF65-F5344CB8AC3E}">
        <p14:creationId xmlns:p14="http://schemas.microsoft.com/office/powerpoint/2010/main" val="421916920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0FE557B9-A8AC-4133-97CA-A26A2D68EE1B}" type="slidenum">
              <a:rPr lang="en-US"/>
              <a:pPr/>
              <a:t>‹#›</a:t>
            </a:fld>
            <a:endParaRPr lang="en-US"/>
          </a:p>
        </p:txBody>
      </p:sp>
    </p:spTree>
    <p:extLst>
      <p:ext uri="{BB962C8B-B14F-4D97-AF65-F5344CB8AC3E}">
        <p14:creationId xmlns:p14="http://schemas.microsoft.com/office/powerpoint/2010/main" val="176500918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19100" y="1447800"/>
            <a:ext cx="4151313"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B729BB7B-78D1-441C-9A88-76DC5328D84D}" type="slidenum">
              <a:rPr lang="en-US"/>
              <a:pPr/>
              <a:t>‹#›</a:t>
            </a:fld>
            <a:endParaRPr lang="en-US"/>
          </a:p>
        </p:txBody>
      </p:sp>
    </p:spTree>
    <p:extLst>
      <p:ext uri="{BB962C8B-B14F-4D97-AF65-F5344CB8AC3E}">
        <p14:creationId xmlns:p14="http://schemas.microsoft.com/office/powerpoint/2010/main" val="28379624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3FAE8410-5940-4473-AB26-091F966C478C}" type="slidenum">
              <a:rPr lang="en-US"/>
              <a:pPr/>
              <a:t>‹#›</a:t>
            </a:fld>
            <a:endParaRPr lang="en-US"/>
          </a:p>
        </p:txBody>
      </p:sp>
    </p:spTree>
    <p:extLst>
      <p:ext uri="{BB962C8B-B14F-4D97-AF65-F5344CB8AC3E}">
        <p14:creationId xmlns:p14="http://schemas.microsoft.com/office/powerpoint/2010/main" val="166106323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25D02A46-DA39-4910-A86A-CCB1F4315585}" type="slidenum">
              <a:rPr lang="en-US"/>
              <a:pPr/>
              <a:t>‹#›</a:t>
            </a:fld>
            <a:endParaRPr lang="en-US"/>
          </a:p>
        </p:txBody>
      </p:sp>
    </p:spTree>
    <p:extLst>
      <p:ext uri="{BB962C8B-B14F-4D97-AF65-F5344CB8AC3E}">
        <p14:creationId xmlns:p14="http://schemas.microsoft.com/office/powerpoint/2010/main" val="3198720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6AC57963-3CDF-4891-B444-17A022F390D7}"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9FB09D65-45EC-4B5F-9A01-10BE1B28BCA3}" type="slidenum">
              <a:rPr lang="en-US"/>
              <a:pPr/>
              <a:t>‹#›</a:t>
            </a:fld>
            <a:endParaRPr lang="en-US"/>
          </a:p>
        </p:txBody>
      </p:sp>
    </p:spTree>
    <p:extLst>
      <p:ext uri="{BB962C8B-B14F-4D97-AF65-F5344CB8AC3E}">
        <p14:creationId xmlns:p14="http://schemas.microsoft.com/office/powerpoint/2010/main" val="2542388070"/>
      </p:ext>
    </p:extLst>
  </p:cSld>
  <p:clrMapOvr>
    <a:masterClrMapping/>
  </p:clrMapOvr>
  <p:transition>
    <p:wipe dir="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9EFFF501-BD1A-4F39-987F-85FB2A86B125}" type="slidenum">
              <a:rPr lang="en-US"/>
              <a:pPr/>
              <a:t>‹#›</a:t>
            </a:fld>
            <a:endParaRPr lang="en-US"/>
          </a:p>
        </p:txBody>
      </p:sp>
    </p:spTree>
    <p:extLst>
      <p:ext uri="{BB962C8B-B14F-4D97-AF65-F5344CB8AC3E}">
        <p14:creationId xmlns:p14="http://schemas.microsoft.com/office/powerpoint/2010/main" val="148622836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DB9DEFEC-7DF2-4819-85FA-A0D952E9A7F2}" type="slidenum">
              <a:rPr lang="en-US"/>
              <a:pPr/>
              <a:t>‹#›</a:t>
            </a:fld>
            <a:endParaRPr lang="en-US"/>
          </a:p>
        </p:txBody>
      </p:sp>
    </p:spTree>
    <p:extLst>
      <p:ext uri="{BB962C8B-B14F-4D97-AF65-F5344CB8AC3E}">
        <p14:creationId xmlns:p14="http://schemas.microsoft.com/office/powerpoint/2010/main" val="205161466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5A52AE73-54AA-4A45-BDE6-355721B05C3A}" type="slidenum">
              <a:rPr lang="en-US"/>
              <a:pPr/>
              <a:t>‹#›</a:t>
            </a:fld>
            <a:endParaRPr lang="en-US"/>
          </a:p>
        </p:txBody>
      </p:sp>
    </p:spTree>
    <p:extLst>
      <p:ext uri="{BB962C8B-B14F-4D97-AF65-F5344CB8AC3E}">
        <p14:creationId xmlns:p14="http://schemas.microsoft.com/office/powerpoint/2010/main" val="385391517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33A91B69-04F3-4A9A-8FE0-E914021A018E}" type="slidenum">
              <a:rPr lang="en-US"/>
              <a:pPr/>
              <a:t>‹#›</a:t>
            </a:fld>
            <a:endParaRPr lang="en-US"/>
          </a:p>
        </p:txBody>
      </p:sp>
    </p:spTree>
    <p:extLst>
      <p:ext uri="{BB962C8B-B14F-4D97-AF65-F5344CB8AC3E}">
        <p14:creationId xmlns:p14="http://schemas.microsoft.com/office/powerpoint/2010/main" val="19298153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1163" y="114300"/>
            <a:ext cx="2112962" cy="57880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19100" y="114300"/>
            <a:ext cx="6189663" cy="5788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0603C6A4-E54E-4D47-ABCA-FB16A6A59C74}" type="slidenum">
              <a:rPr lang="en-US"/>
              <a:pPr/>
              <a:t>‹#›</a:t>
            </a:fld>
            <a:endParaRPr lang="en-US"/>
          </a:p>
        </p:txBody>
      </p:sp>
    </p:spTree>
    <p:extLst>
      <p:ext uri="{BB962C8B-B14F-4D97-AF65-F5344CB8AC3E}">
        <p14:creationId xmlns:p14="http://schemas.microsoft.com/office/powerpoint/2010/main" val="309537526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BDC65785-514C-47F1-B87C-63C8171B195F}" type="slidenum">
              <a:rPr lang="en-US"/>
              <a:pPr/>
              <a:t>‹#›</a:t>
            </a:fld>
            <a:endParaRPr lang="en-US"/>
          </a:p>
        </p:txBody>
      </p:sp>
    </p:spTree>
    <p:extLst>
      <p:ext uri="{BB962C8B-B14F-4D97-AF65-F5344CB8AC3E}">
        <p14:creationId xmlns:p14="http://schemas.microsoft.com/office/powerpoint/2010/main" val="118418353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2813" y="1447800"/>
            <a:ext cx="4151312" cy="2151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2813" y="3751263"/>
            <a:ext cx="4151312" cy="2151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9AA82295-6559-4395-8DBC-4FA03F9F5B9B}" type="slidenum">
              <a:rPr lang="en-US"/>
              <a:pPr/>
              <a:t>‹#›</a:t>
            </a:fld>
            <a:endParaRPr lang="en-US"/>
          </a:p>
        </p:txBody>
      </p:sp>
    </p:spTree>
    <p:extLst>
      <p:ext uri="{BB962C8B-B14F-4D97-AF65-F5344CB8AC3E}">
        <p14:creationId xmlns:p14="http://schemas.microsoft.com/office/powerpoint/2010/main" val="120665005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D4A62EAA-F77B-4E5E-8623-0560A705474E}" type="slidenum">
              <a:rPr lang="en-US"/>
              <a:pPr/>
              <a:t>‹#›</a:t>
            </a:fld>
            <a:endParaRPr lang="en-US"/>
          </a:p>
        </p:txBody>
      </p:sp>
    </p:spTree>
    <p:extLst>
      <p:ext uri="{BB962C8B-B14F-4D97-AF65-F5344CB8AC3E}">
        <p14:creationId xmlns:p14="http://schemas.microsoft.com/office/powerpoint/2010/main" val="589672822"/>
      </p:ext>
    </p:extLst>
  </p:cSld>
  <p:clrMapOvr>
    <a:masterClrMapping/>
  </p:clrMapOvr>
  <p:transition>
    <p:wipe dir="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B1B9E1BB-2D91-4C8C-8445-47B5641E7C25}" type="slidenum">
              <a:rPr lang="en-US"/>
              <a:pPr/>
              <a:t>‹#›</a:t>
            </a:fld>
            <a:endParaRPr lang="en-US"/>
          </a:p>
        </p:txBody>
      </p:sp>
    </p:spTree>
    <p:extLst>
      <p:ext uri="{BB962C8B-B14F-4D97-AF65-F5344CB8AC3E}">
        <p14:creationId xmlns:p14="http://schemas.microsoft.com/office/powerpoint/2010/main" val="2267582432"/>
      </p:ext>
    </p:extLst>
  </p:cSld>
  <p:clrMapOvr>
    <a:masterClrMapping/>
  </p:clrMapOvr>
  <p:transition>
    <p:wipe dir="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SzPct val="75000"/>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5FF49D3F-51BF-44C3-ADD1-CD6AF83E408A}" type="slidenum">
              <a:rPr lang="en-US"/>
              <a:pPr/>
              <a:t>‹#›</a:t>
            </a:fld>
            <a:endParaRPr lang="en-US"/>
          </a:p>
        </p:txBody>
      </p:sp>
    </p:spTree>
    <p:extLst>
      <p:ext uri="{BB962C8B-B14F-4D97-AF65-F5344CB8AC3E}">
        <p14:creationId xmlns:p14="http://schemas.microsoft.com/office/powerpoint/2010/main" val="301815627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B23F1178-A6FB-417B-A13E-F57C5709DFE4}"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744C6D99-522F-4999-B12B-7E89788CC8C7}" type="slidenum">
              <a:rPr lang="en-US"/>
              <a:pPr/>
              <a:t>‹#›</a:t>
            </a:fld>
            <a:endParaRPr lang="en-US"/>
          </a:p>
        </p:txBody>
      </p:sp>
    </p:spTree>
    <p:extLst>
      <p:ext uri="{BB962C8B-B14F-4D97-AF65-F5344CB8AC3E}">
        <p14:creationId xmlns:p14="http://schemas.microsoft.com/office/powerpoint/2010/main" val="2419664480"/>
      </p:ext>
    </p:extLst>
  </p:cSld>
  <p:clrMapOvr>
    <a:masterClrMapping/>
  </p:clrMapOvr>
  <p:transition>
    <p:wipe dir="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DBC91E92-F83D-4010-BFB4-FBAA8B79686D}" type="slidenum">
              <a:rPr lang="en-US"/>
              <a:pPr/>
              <a:t>‹#›</a:t>
            </a:fld>
            <a:endParaRPr lang="en-US"/>
          </a:p>
        </p:txBody>
      </p:sp>
    </p:spTree>
    <p:extLst>
      <p:ext uri="{BB962C8B-B14F-4D97-AF65-F5344CB8AC3E}">
        <p14:creationId xmlns:p14="http://schemas.microsoft.com/office/powerpoint/2010/main" val="3700251057"/>
      </p:ext>
    </p:extLst>
  </p:cSld>
  <p:clrMapOvr>
    <a:masterClrMapping/>
  </p:clrMapOvr>
  <p:transition>
    <p:wipe dir="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6"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7" name="Rectangle 5"/>
          <p:cNvSpPr>
            <a:spLocks noGrp="1" noChangeArrowheads="1"/>
          </p:cNvSpPr>
          <p:nvPr>
            <p:ph type="sldNum" sz="quarter" idx="12"/>
          </p:nvPr>
        </p:nvSpPr>
        <p:spPr/>
        <p:txBody>
          <a:bodyPr/>
          <a:lstStyle>
            <a:lvl1pPr eaLnBrk="1" hangingPunct="1">
              <a:defRPr/>
            </a:lvl1pPr>
          </a:lstStyle>
          <a:p>
            <a:fld id="{919D3242-E3F1-45D6-BC00-F1D16DB035FB}" type="slidenum">
              <a:rPr lang="en-US"/>
              <a:pPr/>
              <a:t>‹#›</a:t>
            </a:fld>
            <a:endParaRPr lang="en-US"/>
          </a:p>
        </p:txBody>
      </p:sp>
    </p:spTree>
    <p:extLst>
      <p:ext uri="{BB962C8B-B14F-4D97-AF65-F5344CB8AC3E}">
        <p14:creationId xmlns:p14="http://schemas.microsoft.com/office/powerpoint/2010/main" val="2806490345"/>
      </p:ext>
    </p:extLst>
  </p:cSld>
  <p:clrMapOvr>
    <a:masterClrMapping/>
  </p:clrMapOvr>
  <p:transition>
    <p:wipe dir="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8"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9" name="Rectangle 5"/>
          <p:cNvSpPr>
            <a:spLocks noGrp="1" noChangeArrowheads="1"/>
          </p:cNvSpPr>
          <p:nvPr>
            <p:ph type="sldNum" sz="quarter" idx="12"/>
          </p:nvPr>
        </p:nvSpPr>
        <p:spPr/>
        <p:txBody>
          <a:bodyPr/>
          <a:lstStyle>
            <a:lvl1pPr eaLnBrk="1" hangingPunct="1">
              <a:defRPr/>
            </a:lvl1pPr>
          </a:lstStyle>
          <a:p>
            <a:fld id="{35C0E47C-BE94-43CD-94D6-553A8F644FB6}" type="slidenum">
              <a:rPr lang="en-US"/>
              <a:pPr/>
              <a:t>‹#›</a:t>
            </a:fld>
            <a:endParaRPr lang="en-US"/>
          </a:p>
        </p:txBody>
      </p:sp>
    </p:spTree>
    <p:extLst>
      <p:ext uri="{BB962C8B-B14F-4D97-AF65-F5344CB8AC3E}">
        <p14:creationId xmlns:p14="http://schemas.microsoft.com/office/powerpoint/2010/main" val="1017620783"/>
      </p:ext>
    </p:extLst>
  </p:cSld>
  <p:clrMapOvr>
    <a:masterClrMapping/>
  </p:clrMapOvr>
  <p:transition>
    <p:wipe dir="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4"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5" name="Rectangle 5"/>
          <p:cNvSpPr>
            <a:spLocks noGrp="1" noChangeArrowheads="1"/>
          </p:cNvSpPr>
          <p:nvPr>
            <p:ph type="sldNum" sz="quarter" idx="12"/>
          </p:nvPr>
        </p:nvSpPr>
        <p:spPr/>
        <p:txBody>
          <a:bodyPr/>
          <a:lstStyle>
            <a:lvl1pPr eaLnBrk="1" hangingPunct="1">
              <a:defRPr/>
            </a:lvl1pPr>
          </a:lstStyle>
          <a:p>
            <a:fld id="{292A84BC-C63E-4E99-93D4-9AC4292B48AE}" type="slidenum">
              <a:rPr lang="en-US"/>
              <a:pPr/>
              <a:t>‹#›</a:t>
            </a:fld>
            <a:endParaRPr lang="en-US"/>
          </a:p>
        </p:txBody>
      </p:sp>
    </p:spTree>
    <p:extLst>
      <p:ext uri="{BB962C8B-B14F-4D97-AF65-F5344CB8AC3E}">
        <p14:creationId xmlns:p14="http://schemas.microsoft.com/office/powerpoint/2010/main" val="2301861767"/>
      </p:ext>
    </p:extLst>
  </p:cSld>
  <p:clrMapOvr>
    <a:masterClrMapping/>
  </p:clrMapOvr>
  <p:transition>
    <p:wipe dir="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3"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4" name="Rectangle 5"/>
          <p:cNvSpPr>
            <a:spLocks noGrp="1" noChangeArrowheads="1"/>
          </p:cNvSpPr>
          <p:nvPr>
            <p:ph type="sldNum" sz="quarter" idx="12"/>
          </p:nvPr>
        </p:nvSpPr>
        <p:spPr/>
        <p:txBody>
          <a:bodyPr/>
          <a:lstStyle>
            <a:lvl1pPr eaLnBrk="1" hangingPunct="1">
              <a:defRPr/>
            </a:lvl1pPr>
          </a:lstStyle>
          <a:p>
            <a:fld id="{7EEA064B-87A6-47ED-A4B6-B0E23F25F466}" type="slidenum">
              <a:rPr lang="en-US"/>
              <a:pPr/>
              <a:t>‹#›</a:t>
            </a:fld>
            <a:endParaRPr lang="en-US"/>
          </a:p>
        </p:txBody>
      </p:sp>
    </p:spTree>
    <p:extLst>
      <p:ext uri="{BB962C8B-B14F-4D97-AF65-F5344CB8AC3E}">
        <p14:creationId xmlns:p14="http://schemas.microsoft.com/office/powerpoint/2010/main" val="192925099"/>
      </p:ext>
    </p:extLst>
  </p:cSld>
  <p:clrMapOvr>
    <a:masterClrMapping/>
  </p:clrMapOvr>
  <p:transition>
    <p:wipe dir="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6"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7" name="Rectangle 5"/>
          <p:cNvSpPr>
            <a:spLocks noGrp="1" noChangeArrowheads="1"/>
          </p:cNvSpPr>
          <p:nvPr>
            <p:ph type="sldNum" sz="quarter" idx="12"/>
          </p:nvPr>
        </p:nvSpPr>
        <p:spPr/>
        <p:txBody>
          <a:bodyPr/>
          <a:lstStyle>
            <a:lvl1pPr eaLnBrk="1" hangingPunct="1">
              <a:defRPr/>
            </a:lvl1pPr>
          </a:lstStyle>
          <a:p>
            <a:fld id="{228E7EE3-4E19-4161-8FEC-1BB49A36F869}" type="slidenum">
              <a:rPr lang="en-US"/>
              <a:pPr/>
              <a:t>‹#›</a:t>
            </a:fld>
            <a:endParaRPr lang="en-US"/>
          </a:p>
        </p:txBody>
      </p:sp>
    </p:spTree>
    <p:extLst>
      <p:ext uri="{BB962C8B-B14F-4D97-AF65-F5344CB8AC3E}">
        <p14:creationId xmlns:p14="http://schemas.microsoft.com/office/powerpoint/2010/main" val="1787959016"/>
      </p:ext>
    </p:extLst>
  </p:cSld>
  <p:clrMapOvr>
    <a:masterClrMapping/>
  </p:clrMapOvr>
  <p:transition>
    <p:wipe dir="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990599"/>
            <a:ext cx="5486400" cy="37369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6"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7" name="Rectangle 5"/>
          <p:cNvSpPr>
            <a:spLocks noGrp="1" noChangeArrowheads="1"/>
          </p:cNvSpPr>
          <p:nvPr>
            <p:ph type="sldNum" sz="quarter" idx="12"/>
          </p:nvPr>
        </p:nvSpPr>
        <p:spPr/>
        <p:txBody>
          <a:bodyPr/>
          <a:lstStyle>
            <a:lvl1pPr eaLnBrk="1" hangingPunct="1">
              <a:defRPr/>
            </a:lvl1pPr>
          </a:lstStyle>
          <a:p>
            <a:fld id="{388257D4-C54A-4FC7-AA43-295B1658D1D3}" type="slidenum">
              <a:rPr lang="en-US"/>
              <a:pPr/>
              <a:t>‹#›</a:t>
            </a:fld>
            <a:endParaRPr lang="en-US"/>
          </a:p>
        </p:txBody>
      </p:sp>
    </p:spTree>
    <p:extLst>
      <p:ext uri="{BB962C8B-B14F-4D97-AF65-F5344CB8AC3E}">
        <p14:creationId xmlns:p14="http://schemas.microsoft.com/office/powerpoint/2010/main" val="3636316466"/>
      </p:ext>
    </p:extLst>
  </p:cSld>
  <p:clrMapOvr>
    <a:masterClrMapping/>
  </p:clrMapOvr>
  <p:transition>
    <p:wipe dir="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435DC14C-9C0E-46C4-8C17-F56596262E16}" type="slidenum">
              <a:rPr lang="en-US"/>
              <a:pPr/>
              <a:t>‹#›</a:t>
            </a:fld>
            <a:endParaRPr lang="en-US"/>
          </a:p>
        </p:txBody>
      </p:sp>
    </p:spTree>
    <p:extLst>
      <p:ext uri="{BB962C8B-B14F-4D97-AF65-F5344CB8AC3E}">
        <p14:creationId xmlns:p14="http://schemas.microsoft.com/office/powerpoint/2010/main" val="927829674"/>
      </p:ext>
    </p:extLst>
  </p:cSld>
  <p:clrMapOvr>
    <a:masterClrMapping/>
  </p:clrMapOvr>
  <p:transition>
    <p:wipe dir="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52400"/>
            <a:ext cx="1885950" cy="5181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152400"/>
            <a:ext cx="550545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07D9FBBA-661D-4438-B348-5854B4DCBC6F}" type="slidenum">
              <a:rPr lang="en-US"/>
              <a:pPr/>
              <a:t>‹#›</a:t>
            </a:fld>
            <a:endParaRPr lang="en-US"/>
          </a:p>
        </p:txBody>
      </p:sp>
    </p:spTree>
    <p:extLst>
      <p:ext uri="{BB962C8B-B14F-4D97-AF65-F5344CB8AC3E}">
        <p14:creationId xmlns:p14="http://schemas.microsoft.com/office/powerpoint/2010/main" val="2426409602"/>
      </p:ext>
    </p:extLst>
  </p:cSld>
  <p:clrMapOvr>
    <a:masterClrMapping/>
  </p:clrMapOvr>
  <p:transition>
    <p:wipe dir="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48200" y="152400"/>
            <a:ext cx="4419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6"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7" name="Rectangle 5"/>
          <p:cNvSpPr>
            <a:spLocks noGrp="1" noChangeArrowheads="1"/>
          </p:cNvSpPr>
          <p:nvPr>
            <p:ph type="sldNum" sz="quarter" idx="12"/>
          </p:nvPr>
        </p:nvSpPr>
        <p:spPr/>
        <p:txBody>
          <a:bodyPr/>
          <a:lstStyle>
            <a:lvl1pPr eaLnBrk="1" hangingPunct="1">
              <a:defRPr/>
            </a:lvl1pPr>
          </a:lstStyle>
          <a:p>
            <a:fld id="{FA93F068-D1AD-4888-BB4D-9E27C7FA6D97}" type="slidenum">
              <a:rPr lang="en-US"/>
              <a:pPr/>
              <a:t>‹#›</a:t>
            </a:fld>
            <a:endParaRPr lang="en-US"/>
          </a:p>
        </p:txBody>
      </p:sp>
    </p:spTree>
    <p:extLst>
      <p:ext uri="{BB962C8B-B14F-4D97-AF65-F5344CB8AC3E}">
        <p14:creationId xmlns:p14="http://schemas.microsoft.com/office/powerpoint/2010/main" val="3052538069"/>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Rectangle 3"/>
          <p:cNvSpPr>
            <a:spLocks noGrp="1" noChangeArrowheads="1"/>
          </p:cNvSpPr>
          <p:nvPr>
            <p:ph type="dt" sz="half" idx="10"/>
          </p:nvPr>
        </p:nvSpPr>
        <p:spPr>
          <a:ln/>
        </p:spPr>
        <p:txBody>
          <a:bodyPr/>
          <a:lstStyle>
            <a:lvl1pPr>
              <a:defRPr/>
            </a:lvl1pPr>
          </a:lstStyle>
          <a:p>
            <a:pPr>
              <a:defRPr/>
            </a:pPr>
            <a:fld id="{1B6B4FF9-5A14-4382-A481-15E3262846DD}"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6F128D5B-504D-469B-869B-E6687436079E}" type="slidenum">
              <a:rPr lang="en-US"/>
              <a:pPr/>
              <a:t>‹#›</a:t>
            </a:fld>
            <a:endParaRPr lang="en-US"/>
          </a:p>
        </p:txBody>
      </p:sp>
    </p:spTree>
    <p:extLst>
      <p:ext uri="{BB962C8B-B14F-4D97-AF65-F5344CB8AC3E}">
        <p14:creationId xmlns:p14="http://schemas.microsoft.com/office/powerpoint/2010/main" val="2862264972"/>
      </p:ext>
    </p:extLst>
  </p:cSld>
  <p:clrMapOvr>
    <a:masterClrMapping/>
  </p:clrMapOvr>
  <p:transition>
    <p:wipe dir="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648200" y="152400"/>
            <a:ext cx="4419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2500" y="1676400"/>
            <a:ext cx="30861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2500" y="3581400"/>
            <a:ext cx="30861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7"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8" name="Rectangle 5"/>
          <p:cNvSpPr>
            <a:spLocks noGrp="1" noChangeArrowheads="1"/>
          </p:cNvSpPr>
          <p:nvPr>
            <p:ph type="sldNum" sz="quarter" idx="12"/>
          </p:nvPr>
        </p:nvSpPr>
        <p:spPr/>
        <p:txBody>
          <a:bodyPr/>
          <a:lstStyle>
            <a:lvl1pPr eaLnBrk="1" hangingPunct="1">
              <a:defRPr/>
            </a:lvl1pPr>
          </a:lstStyle>
          <a:p>
            <a:fld id="{4D38687D-C3F3-4F74-8EE3-844E82CF8644}" type="slidenum">
              <a:rPr lang="en-US"/>
              <a:pPr/>
              <a:t>‹#›</a:t>
            </a:fld>
            <a:endParaRPr lang="en-US"/>
          </a:p>
        </p:txBody>
      </p:sp>
    </p:spTree>
    <p:extLst>
      <p:ext uri="{BB962C8B-B14F-4D97-AF65-F5344CB8AC3E}">
        <p14:creationId xmlns:p14="http://schemas.microsoft.com/office/powerpoint/2010/main" val="3012761960"/>
      </p:ext>
    </p:extLst>
  </p:cSld>
  <p:clrMapOvr>
    <a:masterClrMapping/>
  </p:clrMapOvr>
  <p:transition>
    <p:wipe dir="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7B95B2B6-EE18-47F4-BAFB-EF14871C402B}" type="slidenum">
              <a:rPr lang="en-US"/>
              <a:pPr/>
              <a:t>‹#›</a:t>
            </a:fld>
            <a:endParaRPr lang="en-US"/>
          </a:p>
        </p:txBody>
      </p:sp>
    </p:spTree>
    <p:extLst>
      <p:ext uri="{BB962C8B-B14F-4D97-AF65-F5344CB8AC3E}">
        <p14:creationId xmlns:p14="http://schemas.microsoft.com/office/powerpoint/2010/main" val="1868145497"/>
      </p:ext>
    </p:extLst>
  </p:cSld>
  <p:clrMapOvr>
    <a:masterClrMapping/>
  </p:clrMapOvr>
  <p:transition>
    <p:wipe dir="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2EF11FFB-897C-4A8D-822E-C40DB9CAA71F}" type="slidenum">
              <a:rPr lang="en-US"/>
              <a:pPr/>
              <a:t>‹#›</a:t>
            </a:fld>
            <a:endParaRPr lang="en-US"/>
          </a:p>
        </p:txBody>
      </p:sp>
    </p:spTree>
    <p:extLst>
      <p:ext uri="{BB962C8B-B14F-4D97-AF65-F5344CB8AC3E}">
        <p14:creationId xmlns:p14="http://schemas.microsoft.com/office/powerpoint/2010/main" val="3937178001"/>
      </p:ext>
    </p:extLst>
  </p:cSld>
  <p:clrMapOvr>
    <a:masterClrMapping/>
  </p:clrMapOvr>
  <p:transition>
    <p:wipe dir="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1BEC3A12-07DE-4C72-A458-1512D97CDDF8}" type="slidenum">
              <a:rPr lang="en-US"/>
              <a:pPr/>
              <a:t>‹#›</a:t>
            </a:fld>
            <a:endParaRPr lang="en-US"/>
          </a:p>
        </p:txBody>
      </p:sp>
    </p:spTree>
    <p:extLst>
      <p:ext uri="{BB962C8B-B14F-4D97-AF65-F5344CB8AC3E}">
        <p14:creationId xmlns:p14="http://schemas.microsoft.com/office/powerpoint/2010/main" val="3760761959"/>
      </p:ext>
    </p:extLst>
  </p:cSld>
  <p:clrMapOvr>
    <a:masterClrMapping/>
  </p:clrMapOvr>
  <p:transition>
    <p:wipe dir="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DCCA792A-A99E-42B8-94DF-4336CF09964E}" type="slidenum">
              <a:rPr lang="en-US"/>
              <a:pPr/>
              <a:t>‹#›</a:t>
            </a:fld>
            <a:endParaRPr lang="en-US"/>
          </a:p>
        </p:txBody>
      </p:sp>
    </p:spTree>
    <p:extLst>
      <p:ext uri="{BB962C8B-B14F-4D97-AF65-F5344CB8AC3E}">
        <p14:creationId xmlns:p14="http://schemas.microsoft.com/office/powerpoint/2010/main" val="3714847745"/>
      </p:ext>
    </p:extLst>
  </p:cSld>
  <p:clrMapOvr>
    <a:masterClrMapping/>
  </p:clrMapOvr>
  <p:transition>
    <p:wipe dir="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5568E090-0F3E-4237-8F89-CAE77A8F8422}" type="slidenum">
              <a:rPr lang="en-US"/>
              <a:pPr/>
              <a:t>‹#›</a:t>
            </a:fld>
            <a:endParaRPr lang="en-US"/>
          </a:p>
        </p:txBody>
      </p:sp>
    </p:spTree>
    <p:extLst>
      <p:ext uri="{BB962C8B-B14F-4D97-AF65-F5344CB8AC3E}">
        <p14:creationId xmlns:p14="http://schemas.microsoft.com/office/powerpoint/2010/main" val="1354046834"/>
      </p:ext>
    </p:extLst>
  </p:cSld>
  <p:clrMapOvr>
    <a:masterClrMapping/>
  </p:clrMapOvr>
  <p:transition>
    <p:wipe dir="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3"/>
          <p:cNvSpPr>
            <a:spLocks noGrp="1" noChangeArrowheads="1"/>
          </p:cNvSpPr>
          <p:nvPr>
            <p:ph type="sldNum" sz="quarter" idx="10"/>
          </p:nvPr>
        </p:nvSpPr>
        <p:spPr>
          <a:ln/>
        </p:spPr>
        <p:txBody>
          <a:bodyPr/>
          <a:lstStyle>
            <a:lvl1pPr>
              <a:defRPr/>
            </a:lvl1pPr>
          </a:lstStyle>
          <a:p>
            <a:fld id="{B6B579D0-0C77-42A3-9DA7-5B10B09F33BD}" type="slidenum">
              <a:rPr lang="en-US"/>
              <a:pPr/>
              <a:t>‹#›</a:t>
            </a:fld>
            <a:endParaRPr lang="en-US"/>
          </a:p>
        </p:txBody>
      </p:sp>
      <p:sp>
        <p:nvSpPr>
          <p:cNvPr id="5"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6"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287590998"/>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sldNum" sz="quarter" idx="10"/>
          </p:nvPr>
        </p:nvSpPr>
        <p:spPr>
          <a:ln/>
        </p:spPr>
        <p:txBody>
          <a:bodyPr/>
          <a:lstStyle>
            <a:lvl1pPr>
              <a:defRPr/>
            </a:lvl1pPr>
          </a:lstStyle>
          <a:p>
            <a:fld id="{5D248CE4-F8A3-4D58-974F-A671D178B7F5}" type="slidenum">
              <a:rPr lang="en-US"/>
              <a:pPr/>
              <a:t>‹#›</a:t>
            </a:fld>
            <a:endParaRPr lang="en-US"/>
          </a:p>
        </p:txBody>
      </p:sp>
      <p:sp>
        <p:nvSpPr>
          <p:cNvPr id="5"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6"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1185334575"/>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3"/>
          <p:cNvSpPr>
            <a:spLocks noGrp="1" noChangeArrowheads="1"/>
          </p:cNvSpPr>
          <p:nvPr>
            <p:ph type="sldNum" sz="quarter" idx="10"/>
          </p:nvPr>
        </p:nvSpPr>
        <p:spPr>
          <a:ln/>
        </p:spPr>
        <p:txBody>
          <a:bodyPr/>
          <a:lstStyle>
            <a:lvl1pPr>
              <a:defRPr/>
            </a:lvl1pPr>
          </a:lstStyle>
          <a:p>
            <a:fld id="{0BE23ABC-246F-4D9C-B2BE-2CD1801A2EF0}" type="slidenum">
              <a:rPr lang="en-US"/>
              <a:pPr/>
              <a:t>‹#›</a:t>
            </a:fld>
            <a:endParaRPr lang="en-US"/>
          </a:p>
        </p:txBody>
      </p:sp>
      <p:sp>
        <p:nvSpPr>
          <p:cNvPr id="5"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6"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3683288983"/>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624013"/>
            <a:ext cx="3808412" cy="411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24013"/>
            <a:ext cx="3808413" cy="411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3"/>
          <p:cNvSpPr>
            <a:spLocks noGrp="1" noChangeArrowheads="1"/>
          </p:cNvSpPr>
          <p:nvPr>
            <p:ph type="sldNum" sz="quarter" idx="10"/>
          </p:nvPr>
        </p:nvSpPr>
        <p:spPr>
          <a:ln/>
        </p:spPr>
        <p:txBody>
          <a:bodyPr/>
          <a:lstStyle>
            <a:lvl1pPr>
              <a:defRPr/>
            </a:lvl1pPr>
          </a:lstStyle>
          <a:p>
            <a:fld id="{163B4E94-B8CA-4785-AFD6-D7DB53C058EE}" type="slidenum">
              <a:rPr lang="en-US"/>
              <a:pPr/>
              <a:t>‹#›</a:t>
            </a:fld>
            <a:endParaRPr lang="en-US"/>
          </a:p>
        </p:txBody>
      </p:sp>
      <p:sp>
        <p:nvSpPr>
          <p:cNvPr id="6"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7"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116304023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7D79C51D-0009-4313-9A98-6A748572FE41}"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BC00428A-9413-4051-BA10-9EF159C6C7C4}" type="slidenum">
              <a:rPr lang="en-US"/>
              <a:pPr/>
              <a:t>‹#›</a:t>
            </a:fld>
            <a:endParaRPr lang="en-US"/>
          </a:p>
        </p:txBody>
      </p:sp>
    </p:spTree>
    <p:extLst>
      <p:ext uri="{BB962C8B-B14F-4D97-AF65-F5344CB8AC3E}">
        <p14:creationId xmlns:p14="http://schemas.microsoft.com/office/powerpoint/2010/main" val="22698590"/>
      </p:ext>
    </p:extLst>
  </p:cSld>
  <p:clrMapOvr>
    <a:masterClrMapping/>
  </p:clrMapOvr>
  <p:transition>
    <p:wipe dir="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3"/>
          <p:cNvSpPr>
            <a:spLocks noGrp="1" noChangeArrowheads="1"/>
          </p:cNvSpPr>
          <p:nvPr>
            <p:ph type="sldNum" sz="quarter" idx="10"/>
          </p:nvPr>
        </p:nvSpPr>
        <p:spPr>
          <a:ln/>
        </p:spPr>
        <p:txBody>
          <a:bodyPr/>
          <a:lstStyle>
            <a:lvl1pPr>
              <a:defRPr/>
            </a:lvl1pPr>
          </a:lstStyle>
          <a:p>
            <a:fld id="{543E83BD-1482-416B-8B5A-1A93E9ECA1E5}" type="slidenum">
              <a:rPr lang="en-US"/>
              <a:pPr/>
              <a:t>‹#›</a:t>
            </a:fld>
            <a:endParaRPr lang="en-US"/>
          </a:p>
        </p:txBody>
      </p:sp>
      <p:sp>
        <p:nvSpPr>
          <p:cNvPr id="8"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9"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1541621836"/>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sldNum" sz="quarter" idx="10"/>
          </p:nvPr>
        </p:nvSpPr>
        <p:spPr>
          <a:ln/>
        </p:spPr>
        <p:txBody>
          <a:bodyPr/>
          <a:lstStyle>
            <a:lvl1pPr>
              <a:defRPr/>
            </a:lvl1pPr>
          </a:lstStyle>
          <a:p>
            <a:fld id="{5C62AFF1-313E-4F6E-BC9E-A2D5412D4028}" type="slidenum">
              <a:rPr lang="en-US"/>
              <a:pPr/>
              <a:t>‹#›</a:t>
            </a:fld>
            <a:endParaRPr lang="en-US"/>
          </a:p>
        </p:txBody>
      </p:sp>
      <p:sp>
        <p:nvSpPr>
          <p:cNvPr id="4"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5"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230371762"/>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fld id="{517384C4-E026-4623-824B-0BCC64110C49}" type="slidenum">
              <a:rPr lang="en-US"/>
              <a:pPr/>
              <a:t>‹#›</a:t>
            </a:fld>
            <a:endParaRPr lang="en-US"/>
          </a:p>
        </p:txBody>
      </p:sp>
      <p:sp>
        <p:nvSpPr>
          <p:cNvPr id="3"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4"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1221940913"/>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fld id="{982D6584-9310-48BC-A4E7-2E477EFA2D83}" type="slidenum">
              <a:rPr lang="en-US"/>
              <a:pPr/>
              <a:t>‹#›</a:t>
            </a:fld>
            <a:endParaRPr lang="en-US"/>
          </a:p>
        </p:txBody>
      </p:sp>
      <p:sp>
        <p:nvSpPr>
          <p:cNvPr id="6"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7"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2675018188"/>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fld id="{F0FDB11A-5466-47F2-9EC2-9D3057C22665}" type="slidenum">
              <a:rPr lang="en-US"/>
              <a:pPr/>
              <a:t>‹#›</a:t>
            </a:fld>
            <a:endParaRPr lang="en-US"/>
          </a:p>
        </p:txBody>
      </p:sp>
      <p:sp>
        <p:nvSpPr>
          <p:cNvPr id="6"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7"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275673085"/>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sldNum" sz="quarter" idx="10"/>
          </p:nvPr>
        </p:nvSpPr>
        <p:spPr>
          <a:ln/>
        </p:spPr>
        <p:txBody>
          <a:bodyPr/>
          <a:lstStyle>
            <a:lvl1pPr>
              <a:defRPr/>
            </a:lvl1pPr>
          </a:lstStyle>
          <a:p>
            <a:fld id="{0714DA40-BF34-4EBC-8507-4CE284013495}" type="slidenum">
              <a:rPr lang="en-US"/>
              <a:pPr/>
              <a:t>‹#›</a:t>
            </a:fld>
            <a:endParaRPr lang="en-US"/>
          </a:p>
        </p:txBody>
      </p:sp>
      <p:sp>
        <p:nvSpPr>
          <p:cNvPr id="5"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6"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3955502367"/>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1925" y="219075"/>
            <a:ext cx="1941513" cy="55181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219075"/>
            <a:ext cx="5675312" cy="55181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sldNum" sz="quarter" idx="10"/>
          </p:nvPr>
        </p:nvSpPr>
        <p:spPr>
          <a:ln/>
        </p:spPr>
        <p:txBody>
          <a:bodyPr/>
          <a:lstStyle>
            <a:lvl1pPr>
              <a:defRPr/>
            </a:lvl1pPr>
          </a:lstStyle>
          <a:p>
            <a:fld id="{3068FC02-9D04-49EB-927D-BA9EABF88235}" type="slidenum">
              <a:rPr lang="en-US"/>
              <a:pPr/>
              <a:t>‹#›</a:t>
            </a:fld>
            <a:endParaRPr lang="en-US"/>
          </a:p>
        </p:txBody>
      </p:sp>
      <p:sp>
        <p:nvSpPr>
          <p:cNvPr id="5" name="Rectangle 14"/>
          <p:cNvSpPr>
            <a:spLocks noGrp="1" noChangeArrowheads="1"/>
          </p:cNvSpPr>
          <p:nvPr>
            <p:ph type="dt" sz="half" idx="11"/>
          </p:nvPr>
        </p:nvSpPr>
        <p:spPr>
          <a:ln/>
        </p:spPr>
        <p:txBody>
          <a:bodyPr/>
          <a:lstStyle>
            <a:lvl1pPr>
              <a:defRPr/>
            </a:lvl1pPr>
          </a:lstStyle>
          <a:p>
            <a:pPr>
              <a:defRPr/>
            </a:pPr>
            <a:fld id="{19526E32-0238-438B-AD69-6A7E866D6C1D}" type="datetime1">
              <a:rPr lang="en-US"/>
              <a:pPr>
                <a:defRPr/>
              </a:pPr>
              <a:t>3/18/2014</a:t>
            </a:fld>
            <a:endParaRPr lang="en-US"/>
          </a:p>
        </p:txBody>
      </p:sp>
      <p:sp>
        <p:nvSpPr>
          <p:cNvPr id="6" name="Rectangle 15"/>
          <p:cNvSpPr>
            <a:spLocks noGrp="1" noChangeArrowheads="1"/>
          </p:cNvSpPr>
          <p:nvPr>
            <p:ph type="ftr" sz="quarter" idx="12"/>
          </p:nvPr>
        </p:nvSpPr>
        <p:spPr>
          <a:ln/>
        </p:spPr>
        <p:txBody>
          <a:bodyPr/>
          <a:lstStyle>
            <a:lvl1pPr>
              <a:defRPr/>
            </a:lvl1pPr>
          </a:lstStyle>
          <a:p>
            <a:pPr>
              <a:defRPr/>
            </a:pPr>
            <a:r>
              <a:rPr lang="en-US"/>
              <a:t>HP Confidential</a:t>
            </a:r>
          </a:p>
        </p:txBody>
      </p:sp>
    </p:spTree>
    <p:extLst>
      <p:ext uri="{BB962C8B-B14F-4D97-AF65-F5344CB8AC3E}">
        <p14:creationId xmlns:p14="http://schemas.microsoft.com/office/powerpoint/2010/main" val="4232742508"/>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99609217-3498-4E74-A28A-81D53677A412}" type="slidenum">
              <a:rPr lang="en-US"/>
              <a:pPr/>
              <a:t>‹#›</a:t>
            </a:fld>
            <a:endParaRPr lang="en-US"/>
          </a:p>
        </p:txBody>
      </p:sp>
    </p:spTree>
    <p:extLst>
      <p:ext uri="{BB962C8B-B14F-4D97-AF65-F5344CB8AC3E}">
        <p14:creationId xmlns:p14="http://schemas.microsoft.com/office/powerpoint/2010/main" val="3426023782"/>
      </p:ext>
    </p:extLst>
  </p:cSld>
  <p:clrMapOvr>
    <a:masterClrMapping/>
  </p:clrMapOvr>
  <p:transition>
    <p:wipe dir="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90885FDD-E998-47E3-9978-CE2297C6BF99}" type="slidenum">
              <a:rPr lang="en-US"/>
              <a:pPr/>
              <a:t>‹#›</a:t>
            </a:fld>
            <a:endParaRPr lang="en-US"/>
          </a:p>
        </p:txBody>
      </p:sp>
    </p:spTree>
    <p:extLst>
      <p:ext uri="{BB962C8B-B14F-4D97-AF65-F5344CB8AC3E}">
        <p14:creationId xmlns:p14="http://schemas.microsoft.com/office/powerpoint/2010/main" val="2160177030"/>
      </p:ext>
    </p:extLst>
  </p:cSld>
  <p:clrMapOvr>
    <a:masterClrMapping/>
  </p:clrMapOvr>
  <p:transition>
    <p:wipe dir="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SzPct val="75000"/>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4876E776-90D8-433A-96F8-65CFB3DFD8AF}" type="slidenum">
              <a:rPr lang="en-US"/>
              <a:pPr/>
              <a:t>‹#›</a:t>
            </a:fld>
            <a:endParaRPr lang="en-US"/>
          </a:p>
        </p:txBody>
      </p:sp>
    </p:spTree>
    <p:extLst>
      <p:ext uri="{BB962C8B-B14F-4D97-AF65-F5344CB8AC3E}">
        <p14:creationId xmlns:p14="http://schemas.microsoft.com/office/powerpoint/2010/main" val="1698303533"/>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945D1212-F9D6-4AF6-A166-9E587EF5066E}"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BBF8DCDC-0965-46FC-820C-47952B90B061}" type="slidenum">
              <a:rPr lang="en-US"/>
              <a:pPr/>
              <a:t>‹#›</a:t>
            </a:fld>
            <a:endParaRPr lang="en-US"/>
          </a:p>
        </p:txBody>
      </p:sp>
    </p:spTree>
    <p:extLst>
      <p:ext uri="{BB962C8B-B14F-4D97-AF65-F5344CB8AC3E}">
        <p14:creationId xmlns:p14="http://schemas.microsoft.com/office/powerpoint/2010/main" val="1519630199"/>
      </p:ext>
    </p:extLst>
  </p:cSld>
  <p:clrMapOvr>
    <a:masterClrMapping/>
  </p:clrMapOvr>
  <p:transition>
    <p:wipe dir="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32783806-6A6C-44AB-8248-93DF4F10455A}" type="slidenum">
              <a:rPr lang="en-US"/>
              <a:pPr/>
              <a:t>‹#›</a:t>
            </a:fld>
            <a:endParaRPr lang="en-US"/>
          </a:p>
        </p:txBody>
      </p:sp>
    </p:spTree>
    <p:extLst>
      <p:ext uri="{BB962C8B-B14F-4D97-AF65-F5344CB8AC3E}">
        <p14:creationId xmlns:p14="http://schemas.microsoft.com/office/powerpoint/2010/main" val="4210416826"/>
      </p:ext>
    </p:extLst>
  </p:cSld>
  <p:clrMapOvr>
    <a:masterClrMapping/>
  </p:clrMapOvr>
  <p:transition>
    <p:wipe dir="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6"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7" name="Rectangle 5"/>
          <p:cNvSpPr>
            <a:spLocks noGrp="1" noChangeArrowheads="1"/>
          </p:cNvSpPr>
          <p:nvPr>
            <p:ph type="sldNum" sz="quarter" idx="12"/>
          </p:nvPr>
        </p:nvSpPr>
        <p:spPr/>
        <p:txBody>
          <a:bodyPr/>
          <a:lstStyle>
            <a:lvl1pPr eaLnBrk="1" hangingPunct="1">
              <a:defRPr/>
            </a:lvl1pPr>
          </a:lstStyle>
          <a:p>
            <a:fld id="{F0D0D3E4-9BBB-4F7E-8A00-895C416E0329}" type="slidenum">
              <a:rPr lang="en-US"/>
              <a:pPr/>
              <a:t>‹#›</a:t>
            </a:fld>
            <a:endParaRPr lang="en-US"/>
          </a:p>
        </p:txBody>
      </p:sp>
    </p:spTree>
    <p:extLst>
      <p:ext uri="{BB962C8B-B14F-4D97-AF65-F5344CB8AC3E}">
        <p14:creationId xmlns:p14="http://schemas.microsoft.com/office/powerpoint/2010/main" val="1731549539"/>
      </p:ext>
    </p:extLst>
  </p:cSld>
  <p:clrMapOvr>
    <a:masterClrMapping/>
  </p:clrMapOvr>
  <p:transition>
    <p:wipe dir="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8"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9" name="Rectangle 5"/>
          <p:cNvSpPr>
            <a:spLocks noGrp="1" noChangeArrowheads="1"/>
          </p:cNvSpPr>
          <p:nvPr>
            <p:ph type="sldNum" sz="quarter" idx="12"/>
          </p:nvPr>
        </p:nvSpPr>
        <p:spPr/>
        <p:txBody>
          <a:bodyPr/>
          <a:lstStyle>
            <a:lvl1pPr eaLnBrk="1" hangingPunct="1">
              <a:defRPr/>
            </a:lvl1pPr>
          </a:lstStyle>
          <a:p>
            <a:fld id="{674F66B2-88F0-4A82-83E2-AA2CA9953CEC}" type="slidenum">
              <a:rPr lang="en-US"/>
              <a:pPr/>
              <a:t>‹#›</a:t>
            </a:fld>
            <a:endParaRPr lang="en-US"/>
          </a:p>
        </p:txBody>
      </p:sp>
    </p:spTree>
    <p:extLst>
      <p:ext uri="{BB962C8B-B14F-4D97-AF65-F5344CB8AC3E}">
        <p14:creationId xmlns:p14="http://schemas.microsoft.com/office/powerpoint/2010/main" val="1185814607"/>
      </p:ext>
    </p:extLst>
  </p:cSld>
  <p:clrMapOvr>
    <a:masterClrMapping/>
  </p:clrMapOvr>
  <p:transition>
    <p:wipe dir="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4"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5" name="Rectangle 5"/>
          <p:cNvSpPr>
            <a:spLocks noGrp="1" noChangeArrowheads="1"/>
          </p:cNvSpPr>
          <p:nvPr>
            <p:ph type="sldNum" sz="quarter" idx="12"/>
          </p:nvPr>
        </p:nvSpPr>
        <p:spPr/>
        <p:txBody>
          <a:bodyPr/>
          <a:lstStyle>
            <a:lvl1pPr eaLnBrk="1" hangingPunct="1">
              <a:defRPr/>
            </a:lvl1pPr>
          </a:lstStyle>
          <a:p>
            <a:fld id="{1289603F-3457-4416-914F-A6FBD6BDD1B2}" type="slidenum">
              <a:rPr lang="en-US"/>
              <a:pPr/>
              <a:t>‹#›</a:t>
            </a:fld>
            <a:endParaRPr lang="en-US"/>
          </a:p>
        </p:txBody>
      </p:sp>
    </p:spTree>
    <p:extLst>
      <p:ext uri="{BB962C8B-B14F-4D97-AF65-F5344CB8AC3E}">
        <p14:creationId xmlns:p14="http://schemas.microsoft.com/office/powerpoint/2010/main" val="4114254548"/>
      </p:ext>
    </p:extLst>
  </p:cSld>
  <p:clrMapOvr>
    <a:masterClrMapping/>
  </p:clrMapOvr>
  <p:transition>
    <p:wipe dir="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3"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4" name="Rectangle 5"/>
          <p:cNvSpPr>
            <a:spLocks noGrp="1" noChangeArrowheads="1"/>
          </p:cNvSpPr>
          <p:nvPr>
            <p:ph type="sldNum" sz="quarter" idx="12"/>
          </p:nvPr>
        </p:nvSpPr>
        <p:spPr/>
        <p:txBody>
          <a:bodyPr/>
          <a:lstStyle>
            <a:lvl1pPr eaLnBrk="1" hangingPunct="1">
              <a:defRPr/>
            </a:lvl1pPr>
          </a:lstStyle>
          <a:p>
            <a:fld id="{066C4213-FBB7-4778-998E-11F610243160}" type="slidenum">
              <a:rPr lang="en-US"/>
              <a:pPr/>
              <a:t>‹#›</a:t>
            </a:fld>
            <a:endParaRPr lang="en-US"/>
          </a:p>
        </p:txBody>
      </p:sp>
    </p:spTree>
    <p:extLst>
      <p:ext uri="{BB962C8B-B14F-4D97-AF65-F5344CB8AC3E}">
        <p14:creationId xmlns:p14="http://schemas.microsoft.com/office/powerpoint/2010/main" val="2304315787"/>
      </p:ext>
    </p:extLst>
  </p:cSld>
  <p:clrMapOvr>
    <a:masterClrMapping/>
  </p:clrMapOvr>
  <p:transition>
    <p:wipe dir="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6"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7" name="Rectangle 5"/>
          <p:cNvSpPr>
            <a:spLocks noGrp="1" noChangeArrowheads="1"/>
          </p:cNvSpPr>
          <p:nvPr>
            <p:ph type="sldNum" sz="quarter" idx="12"/>
          </p:nvPr>
        </p:nvSpPr>
        <p:spPr/>
        <p:txBody>
          <a:bodyPr/>
          <a:lstStyle>
            <a:lvl1pPr eaLnBrk="1" hangingPunct="1">
              <a:defRPr/>
            </a:lvl1pPr>
          </a:lstStyle>
          <a:p>
            <a:fld id="{E69AB290-5951-4284-A9EC-E90A00EA9145}" type="slidenum">
              <a:rPr lang="en-US"/>
              <a:pPr/>
              <a:t>‹#›</a:t>
            </a:fld>
            <a:endParaRPr lang="en-US"/>
          </a:p>
        </p:txBody>
      </p:sp>
    </p:spTree>
    <p:extLst>
      <p:ext uri="{BB962C8B-B14F-4D97-AF65-F5344CB8AC3E}">
        <p14:creationId xmlns:p14="http://schemas.microsoft.com/office/powerpoint/2010/main" val="1121620467"/>
      </p:ext>
    </p:extLst>
  </p:cSld>
  <p:clrMapOvr>
    <a:masterClrMapping/>
  </p:clrMapOvr>
  <p:transition>
    <p:wipe dir="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990599"/>
            <a:ext cx="5486400" cy="37369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6"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7" name="Rectangle 5"/>
          <p:cNvSpPr>
            <a:spLocks noGrp="1" noChangeArrowheads="1"/>
          </p:cNvSpPr>
          <p:nvPr>
            <p:ph type="sldNum" sz="quarter" idx="12"/>
          </p:nvPr>
        </p:nvSpPr>
        <p:spPr/>
        <p:txBody>
          <a:bodyPr/>
          <a:lstStyle>
            <a:lvl1pPr eaLnBrk="1" hangingPunct="1">
              <a:defRPr/>
            </a:lvl1pPr>
          </a:lstStyle>
          <a:p>
            <a:fld id="{028037A6-1833-410A-B7B3-05E1188C4A79}" type="slidenum">
              <a:rPr lang="en-US"/>
              <a:pPr/>
              <a:t>‹#›</a:t>
            </a:fld>
            <a:endParaRPr lang="en-US"/>
          </a:p>
        </p:txBody>
      </p:sp>
    </p:spTree>
    <p:extLst>
      <p:ext uri="{BB962C8B-B14F-4D97-AF65-F5344CB8AC3E}">
        <p14:creationId xmlns:p14="http://schemas.microsoft.com/office/powerpoint/2010/main" val="1013649259"/>
      </p:ext>
    </p:extLst>
  </p:cSld>
  <p:clrMapOvr>
    <a:masterClrMapping/>
  </p:clrMapOvr>
  <p:transition>
    <p:wipe dir="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4EA81406-BB01-4246-BF03-0DD69AB3FB81}" type="slidenum">
              <a:rPr lang="en-US"/>
              <a:pPr/>
              <a:t>‹#›</a:t>
            </a:fld>
            <a:endParaRPr lang="en-US"/>
          </a:p>
        </p:txBody>
      </p:sp>
    </p:spTree>
    <p:extLst>
      <p:ext uri="{BB962C8B-B14F-4D97-AF65-F5344CB8AC3E}">
        <p14:creationId xmlns:p14="http://schemas.microsoft.com/office/powerpoint/2010/main" val="2912327555"/>
      </p:ext>
    </p:extLst>
  </p:cSld>
  <p:clrMapOvr>
    <a:masterClrMapping/>
  </p:clrMapOvr>
  <p:transition>
    <p:wipe dir="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52400"/>
            <a:ext cx="1885950" cy="5181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152400"/>
            <a:ext cx="550545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5"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6" name="Rectangle 5"/>
          <p:cNvSpPr>
            <a:spLocks noGrp="1" noChangeArrowheads="1"/>
          </p:cNvSpPr>
          <p:nvPr>
            <p:ph type="sldNum" sz="quarter" idx="12"/>
          </p:nvPr>
        </p:nvSpPr>
        <p:spPr/>
        <p:txBody>
          <a:bodyPr/>
          <a:lstStyle>
            <a:lvl1pPr eaLnBrk="1" hangingPunct="1">
              <a:defRPr/>
            </a:lvl1pPr>
          </a:lstStyle>
          <a:p>
            <a:fld id="{BEDF302F-1652-4AF0-BB4A-E7EC1FC11A89}" type="slidenum">
              <a:rPr lang="en-US"/>
              <a:pPr/>
              <a:t>‹#›</a:t>
            </a:fld>
            <a:endParaRPr lang="en-US"/>
          </a:p>
        </p:txBody>
      </p:sp>
    </p:spTree>
    <p:extLst>
      <p:ext uri="{BB962C8B-B14F-4D97-AF65-F5344CB8AC3E}">
        <p14:creationId xmlns:p14="http://schemas.microsoft.com/office/powerpoint/2010/main" val="4176162873"/>
      </p:ext>
    </p:extLst>
  </p:cSld>
  <p:clrMapOvr>
    <a:masterClrMapping/>
  </p:clrMapOvr>
  <p:transition>
    <p:wipe dir="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48200" y="152400"/>
            <a:ext cx="4419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6"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7" name="Rectangle 5"/>
          <p:cNvSpPr>
            <a:spLocks noGrp="1" noChangeArrowheads="1"/>
          </p:cNvSpPr>
          <p:nvPr>
            <p:ph type="sldNum" sz="quarter" idx="12"/>
          </p:nvPr>
        </p:nvSpPr>
        <p:spPr/>
        <p:txBody>
          <a:bodyPr/>
          <a:lstStyle>
            <a:lvl1pPr eaLnBrk="1" hangingPunct="1">
              <a:defRPr/>
            </a:lvl1pPr>
          </a:lstStyle>
          <a:p>
            <a:fld id="{482BF68A-C8E7-4AFD-A3A5-F9967235E644}" type="slidenum">
              <a:rPr lang="en-US"/>
              <a:pPr/>
              <a:t>‹#›</a:t>
            </a:fld>
            <a:endParaRPr lang="en-US"/>
          </a:p>
        </p:txBody>
      </p:sp>
    </p:spTree>
    <p:extLst>
      <p:ext uri="{BB962C8B-B14F-4D97-AF65-F5344CB8AC3E}">
        <p14:creationId xmlns:p14="http://schemas.microsoft.com/office/powerpoint/2010/main" val="162014526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Rectangle 3"/>
          <p:cNvSpPr>
            <a:spLocks noGrp="1" noChangeArrowheads="1"/>
          </p:cNvSpPr>
          <p:nvPr>
            <p:ph type="dt" sz="half" idx="10"/>
          </p:nvPr>
        </p:nvSpPr>
        <p:spPr>
          <a:ln/>
        </p:spPr>
        <p:txBody>
          <a:bodyPr/>
          <a:lstStyle>
            <a:lvl1pPr>
              <a:defRPr/>
            </a:lvl1pPr>
          </a:lstStyle>
          <a:p>
            <a:pPr>
              <a:defRPr/>
            </a:pPr>
            <a:fld id="{214E897D-CCB6-4F2B-9919-4C75919CCF27}"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E25D7A7D-FCBF-48AF-AF12-2DBFCA884F15}" type="slidenum">
              <a:rPr lang="en-US"/>
              <a:pPr/>
              <a:t>‹#›</a:t>
            </a:fld>
            <a:endParaRPr lang="en-US"/>
          </a:p>
        </p:txBody>
      </p:sp>
    </p:spTree>
    <p:extLst>
      <p:ext uri="{BB962C8B-B14F-4D97-AF65-F5344CB8AC3E}">
        <p14:creationId xmlns:p14="http://schemas.microsoft.com/office/powerpoint/2010/main" val="2667825492"/>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Rectangle 3"/>
          <p:cNvSpPr>
            <a:spLocks noGrp="1" noChangeArrowheads="1"/>
          </p:cNvSpPr>
          <p:nvPr>
            <p:ph type="dt" sz="half" idx="10"/>
          </p:nvPr>
        </p:nvSpPr>
        <p:spPr>
          <a:ln/>
        </p:spPr>
        <p:txBody>
          <a:bodyPr/>
          <a:lstStyle>
            <a:lvl1pPr>
              <a:defRPr/>
            </a:lvl1pPr>
          </a:lstStyle>
          <a:p>
            <a:pPr>
              <a:defRPr/>
            </a:pPr>
            <a:fld id="{E6EEF10D-9BDF-440D-80C7-3F10E1730175}"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4433EAAE-5F70-458D-ADEA-8253107B0A40}" type="slidenum">
              <a:rPr lang="en-US"/>
              <a:pPr/>
              <a:t>‹#›</a:t>
            </a:fld>
            <a:endParaRPr lang="en-US"/>
          </a:p>
        </p:txBody>
      </p:sp>
    </p:spTree>
    <p:extLst>
      <p:ext uri="{BB962C8B-B14F-4D97-AF65-F5344CB8AC3E}">
        <p14:creationId xmlns:p14="http://schemas.microsoft.com/office/powerpoint/2010/main" val="3396025398"/>
      </p:ext>
    </p:extLst>
  </p:cSld>
  <p:clrMapOvr>
    <a:masterClrMapping/>
  </p:clrMapOvr>
  <p:transition>
    <p:wipe dir="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648200" y="152400"/>
            <a:ext cx="4419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2500" y="1676400"/>
            <a:ext cx="30861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2500" y="3581400"/>
            <a:ext cx="30861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
          <p:cNvSpPr>
            <a:spLocks noGrp="1" noChangeArrowheads="1"/>
          </p:cNvSpPr>
          <p:nvPr>
            <p:ph type="dt" sz="half" idx="10"/>
          </p:nvPr>
        </p:nvSpPr>
        <p:spPr/>
        <p:txBody>
          <a:bodyPr/>
          <a:lstStyle>
            <a:lvl1pPr eaLnBrk="1" hangingPunct="1">
              <a:defRPr>
                <a:ea typeface="+mn-ea"/>
              </a:defRPr>
            </a:lvl1pPr>
          </a:lstStyle>
          <a:p>
            <a:pPr>
              <a:defRPr/>
            </a:pPr>
            <a:endParaRPr lang="en-US"/>
          </a:p>
        </p:txBody>
      </p:sp>
      <p:sp>
        <p:nvSpPr>
          <p:cNvPr id="7" name="Rectangle 4"/>
          <p:cNvSpPr>
            <a:spLocks noGrp="1" noChangeArrowheads="1"/>
          </p:cNvSpPr>
          <p:nvPr>
            <p:ph type="ftr" sz="quarter" idx="11"/>
          </p:nvPr>
        </p:nvSpPr>
        <p:spPr/>
        <p:txBody>
          <a:bodyPr/>
          <a:lstStyle>
            <a:lvl1pPr eaLnBrk="1" hangingPunct="1">
              <a:defRPr>
                <a:ea typeface="+mn-ea"/>
              </a:defRPr>
            </a:lvl1pPr>
          </a:lstStyle>
          <a:p>
            <a:pPr>
              <a:defRPr/>
            </a:pPr>
            <a:endParaRPr lang="en-US"/>
          </a:p>
        </p:txBody>
      </p:sp>
      <p:sp>
        <p:nvSpPr>
          <p:cNvPr id="8" name="Rectangle 5"/>
          <p:cNvSpPr>
            <a:spLocks noGrp="1" noChangeArrowheads="1"/>
          </p:cNvSpPr>
          <p:nvPr>
            <p:ph type="sldNum" sz="quarter" idx="12"/>
          </p:nvPr>
        </p:nvSpPr>
        <p:spPr/>
        <p:txBody>
          <a:bodyPr/>
          <a:lstStyle>
            <a:lvl1pPr eaLnBrk="1" hangingPunct="1">
              <a:defRPr/>
            </a:lvl1pPr>
          </a:lstStyle>
          <a:p>
            <a:fld id="{75763D5F-446A-4425-9D60-C7B12010B70C}" type="slidenum">
              <a:rPr lang="en-US"/>
              <a:pPr/>
              <a:t>‹#›</a:t>
            </a:fld>
            <a:endParaRPr lang="en-US"/>
          </a:p>
        </p:txBody>
      </p:sp>
    </p:spTree>
    <p:extLst>
      <p:ext uri="{BB962C8B-B14F-4D97-AF65-F5344CB8AC3E}">
        <p14:creationId xmlns:p14="http://schemas.microsoft.com/office/powerpoint/2010/main" val="1605683786"/>
      </p:ext>
    </p:extLst>
  </p:cSld>
  <p:clrMapOvr>
    <a:masterClrMapping/>
  </p:clrMapOvr>
  <p:transition>
    <p:wipe dir="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87B62EE1-9982-43C1-A358-D8B147805640}" type="slidenum">
              <a:rPr lang="en-US"/>
              <a:pPr/>
              <a:t>‹#›</a:t>
            </a:fld>
            <a:endParaRPr lang="en-US"/>
          </a:p>
        </p:txBody>
      </p:sp>
    </p:spTree>
    <p:extLst>
      <p:ext uri="{BB962C8B-B14F-4D97-AF65-F5344CB8AC3E}">
        <p14:creationId xmlns:p14="http://schemas.microsoft.com/office/powerpoint/2010/main" val="3803266005"/>
      </p:ext>
    </p:extLst>
  </p:cSld>
  <p:clrMapOvr>
    <a:masterClrMapping/>
  </p:clrMapOvr>
  <p:transition>
    <p:wipe dir="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7278BD70-E9F5-4AC8-BA59-15BBB10672DF}" type="slidenum">
              <a:rPr lang="en-US"/>
              <a:pPr/>
              <a:t>‹#›</a:t>
            </a:fld>
            <a:endParaRPr lang="en-US"/>
          </a:p>
        </p:txBody>
      </p:sp>
    </p:spTree>
    <p:extLst>
      <p:ext uri="{BB962C8B-B14F-4D97-AF65-F5344CB8AC3E}">
        <p14:creationId xmlns:p14="http://schemas.microsoft.com/office/powerpoint/2010/main" val="3387145543"/>
      </p:ext>
    </p:extLst>
  </p:cSld>
  <p:clrMapOvr>
    <a:masterClrMapping/>
  </p:clrMapOvr>
  <p:transition>
    <p:wipe dir="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7DEF67C0-B903-4CCF-8167-858C7020D662}" type="slidenum">
              <a:rPr lang="en-US"/>
              <a:pPr/>
              <a:t>‹#›</a:t>
            </a:fld>
            <a:endParaRPr lang="en-US"/>
          </a:p>
        </p:txBody>
      </p:sp>
    </p:spTree>
    <p:extLst>
      <p:ext uri="{BB962C8B-B14F-4D97-AF65-F5344CB8AC3E}">
        <p14:creationId xmlns:p14="http://schemas.microsoft.com/office/powerpoint/2010/main" val="3631177989"/>
      </p:ext>
    </p:extLst>
  </p:cSld>
  <p:clrMapOvr>
    <a:masterClrMapping/>
  </p:clrMapOvr>
  <p:transition>
    <p:wipe dir="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1DE5997A-1C2C-4484-85C2-C3B6753CD5C9}" type="slidenum">
              <a:rPr lang="en-US"/>
              <a:pPr/>
              <a:t>‹#›</a:t>
            </a:fld>
            <a:endParaRPr lang="en-US"/>
          </a:p>
        </p:txBody>
      </p:sp>
    </p:spTree>
    <p:extLst>
      <p:ext uri="{BB962C8B-B14F-4D97-AF65-F5344CB8AC3E}">
        <p14:creationId xmlns:p14="http://schemas.microsoft.com/office/powerpoint/2010/main" val="3959431079"/>
      </p:ext>
    </p:extLst>
  </p:cSld>
  <p:clrMapOvr>
    <a:masterClrMapping/>
  </p:clrMapOvr>
  <p:transition>
    <p:wipe dir="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39AACCFF-8252-4BC9-AB65-8D9CF53FBA18}" type="slidenum">
              <a:rPr lang="en-US"/>
              <a:pPr/>
              <a:t>‹#›</a:t>
            </a:fld>
            <a:endParaRPr lang="en-US"/>
          </a:p>
        </p:txBody>
      </p:sp>
    </p:spTree>
    <p:extLst>
      <p:ext uri="{BB962C8B-B14F-4D97-AF65-F5344CB8AC3E}">
        <p14:creationId xmlns:p14="http://schemas.microsoft.com/office/powerpoint/2010/main" val="1218936096"/>
      </p:ext>
    </p:extLst>
  </p:cSld>
  <p:clrMapOvr>
    <a:masterClrMapping/>
  </p:clrMapOvr>
  <p:transition>
    <p:wipe dir="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455AEC24-525C-4371-8480-A5F9ECA510FB}" type="slidenum">
              <a:rPr lang="en-US"/>
              <a:pPr/>
              <a:t>‹#›</a:t>
            </a:fld>
            <a:endParaRPr lang="en-US"/>
          </a:p>
        </p:txBody>
      </p:sp>
    </p:spTree>
    <p:extLst>
      <p:ext uri="{BB962C8B-B14F-4D97-AF65-F5344CB8AC3E}">
        <p14:creationId xmlns:p14="http://schemas.microsoft.com/office/powerpoint/2010/main" val="1791713890"/>
      </p:ext>
    </p:extLst>
  </p:cSld>
  <p:clrMapOvr>
    <a:masterClrMapping/>
  </p:clrMapOvr>
  <p:transition>
    <p:wipe dir="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1375A10B-9D04-4368-AD20-AAA2F56ED742}" type="slidenum">
              <a:rPr lang="en-US"/>
              <a:pPr/>
              <a:t>‹#›</a:t>
            </a:fld>
            <a:endParaRPr lang="en-US"/>
          </a:p>
        </p:txBody>
      </p:sp>
    </p:spTree>
    <p:extLst>
      <p:ext uri="{BB962C8B-B14F-4D97-AF65-F5344CB8AC3E}">
        <p14:creationId xmlns:p14="http://schemas.microsoft.com/office/powerpoint/2010/main" val="1178372266"/>
      </p:ext>
    </p:extLst>
  </p:cSld>
  <p:clrMapOvr>
    <a:masterClrMapping/>
  </p:clrMapOvr>
  <p:transition>
    <p:wipe dir="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8BF9A881-4CD3-4A89-B8BA-E6D1AEC45C1A}" type="slidenum">
              <a:rPr lang="en-US"/>
              <a:pPr/>
              <a:t>‹#›</a:t>
            </a:fld>
            <a:endParaRPr lang="en-US"/>
          </a:p>
        </p:txBody>
      </p:sp>
    </p:spTree>
    <p:extLst>
      <p:ext uri="{BB962C8B-B14F-4D97-AF65-F5344CB8AC3E}">
        <p14:creationId xmlns:p14="http://schemas.microsoft.com/office/powerpoint/2010/main" val="141516012"/>
      </p:ext>
    </p:extLst>
  </p:cSld>
  <p:clrMapOvr>
    <a:masterClrMapping/>
  </p:clrMapOvr>
  <p:transition>
    <p:wipe dir="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59265D38-A276-4390-8810-BA951B06AD12}" type="slidenum">
              <a:rPr lang="en-US"/>
              <a:pPr/>
              <a:t>‹#›</a:t>
            </a:fld>
            <a:endParaRPr lang="en-US"/>
          </a:p>
        </p:txBody>
      </p:sp>
    </p:spTree>
    <p:extLst>
      <p:ext uri="{BB962C8B-B14F-4D97-AF65-F5344CB8AC3E}">
        <p14:creationId xmlns:p14="http://schemas.microsoft.com/office/powerpoint/2010/main" val="1313037153"/>
      </p:ext>
    </p:extLst>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5D368749-6BE2-4F3A-A604-300BDF6FDFBA}"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0A9E42C6-BAFF-400B-B8E9-AFCCF307D88C}" type="slidenum">
              <a:rPr lang="en-US"/>
              <a:pPr/>
              <a:t>‹#›</a:t>
            </a:fld>
            <a:endParaRPr lang="en-US"/>
          </a:p>
        </p:txBody>
      </p:sp>
    </p:spTree>
    <p:extLst>
      <p:ext uri="{BB962C8B-B14F-4D97-AF65-F5344CB8AC3E}">
        <p14:creationId xmlns:p14="http://schemas.microsoft.com/office/powerpoint/2010/main" val="3383803659"/>
      </p:ext>
    </p:extLst>
  </p:cSld>
  <p:clrMapOvr>
    <a:masterClrMapping/>
  </p:clrMapOvr>
  <p:transition>
    <p:wipe dir="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8CD37F78-20A2-4634-9C34-60A18770E7B2}" type="slidenum">
              <a:rPr lang="en-US"/>
              <a:pPr/>
              <a:t>‹#›</a:t>
            </a:fld>
            <a:endParaRPr lang="en-US"/>
          </a:p>
        </p:txBody>
      </p:sp>
    </p:spTree>
    <p:extLst>
      <p:ext uri="{BB962C8B-B14F-4D97-AF65-F5344CB8AC3E}">
        <p14:creationId xmlns:p14="http://schemas.microsoft.com/office/powerpoint/2010/main" val="2738460545"/>
      </p:ext>
    </p:extLst>
  </p:cSld>
  <p:clrMapOvr>
    <a:masterClrMapping/>
  </p:clrMapOvr>
  <p:transition>
    <p:wipe dir="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ea typeface="+mn-ea"/>
              </a:defRPr>
            </a:lvl1pPr>
          </a:lstStyle>
          <a:p>
            <a:pPr>
              <a:defRPr/>
            </a:pPr>
            <a:endParaRPr lang="en-US"/>
          </a:p>
        </p:txBody>
      </p:sp>
      <p:sp>
        <p:nvSpPr>
          <p:cNvPr id="4" name="Footer Placeholder 3"/>
          <p:cNvSpPr>
            <a:spLocks noGrp="1"/>
          </p:cNvSpPr>
          <p:nvPr>
            <p:ph type="ftr" sz="quarter" idx="11"/>
          </p:nvPr>
        </p:nvSpPr>
        <p:spPr/>
        <p:txBody>
          <a:bodyPr/>
          <a:lstStyle>
            <a:lvl1pPr eaLnBrk="1" hangingPunct="1">
              <a:defRPr>
                <a:ea typeface="+mn-ea"/>
              </a:defRPr>
            </a:lvl1pPr>
          </a:lstStyle>
          <a:p>
            <a:pPr>
              <a:defRPr/>
            </a:pPr>
            <a:endParaRPr lang="en-US"/>
          </a:p>
        </p:txBody>
      </p:sp>
      <p:sp>
        <p:nvSpPr>
          <p:cNvPr id="5" name="Slide Number Placeholder 4"/>
          <p:cNvSpPr>
            <a:spLocks noGrp="1"/>
          </p:cNvSpPr>
          <p:nvPr>
            <p:ph type="sldNum" sz="quarter" idx="12"/>
          </p:nvPr>
        </p:nvSpPr>
        <p:spPr/>
        <p:txBody>
          <a:bodyPr/>
          <a:lstStyle>
            <a:lvl1pPr eaLnBrk="1" hangingPunct="1">
              <a:defRPr/>
            </a:lvl1pPr>
          </a:lstStyle>
          <a:p>
            <a:fld id="{8594B96F-35E8-4913-B3A9-05B1CD515645}" type="slidenum">
              <a:rPr lang="en-US"/>
              <a:pPr/>
              <a:t>‹#›</a:t>
            </a:fld>
            <a:endParaRPr lang="en-US"/>
          </a:p>
        </p:txBody>
      </p:sp>
    </p:spTree>
    <p:extLst>
      <p:ext uri="{BB962C8B-B14F-4D97-AF65-F5344CB8AC3E}">
        <p14:creationId xmlns:p14="http://schemas.microsoft.com/office/powerpoint/2010/main" val="2782435417"/>
      </p:ext>
    </p:extLst>
  </p:cSld>
  <p:clrMapOvr>
    <a:masterClrMapping/>
  </p:clrMapOvr>
  <p:transition>
    <p:wipe dir="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sz="half" idx="10"/>
          </p:nvPr>
        </p:nvSpPr>
        <p:spPr>
          <a:ln/>
        </p:spPr>
        <p:txBody>
          <a:bodyPr/>
          <a:lstStyle>
            <a:lvl1pPr>
              <a:defRPr/>
            </a:lvl1pPr>
          </a:lstStyle>
          <a:p>
            <a:pPr>
              <a:defRPr/>
            </a:pPr>
            <a:fld id="{EABA23FE-2E83-46F1-A404-D7AB72854275}"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37393BFF-571F-4A00-B382-8C1BEF068741}" type="slidenum">
              <a:rPr lang="en-US"/>
              <a:pPr/>
              <a:t>‹#›</a:t>
            </a:fld>
            <a:endParaRPr lang="en-US"/>
          </a:p>
        </p:txBody>
      </p:sp>
    </p:spTree>
    <p:extLst>
      <p:ext uri="{BB962C8B-B14F-4D97-AF65-F5344CB8AC3E}">
        <p14:creationId xmlns:p14="http://schemas.microsoft.com/office/powerpoint/2010/main" val="2138210955"/>
      </p:ext>
    </p:extLst>
  </p:cSld>
  <p:clrMapOvr>
    <a:masterClrMapping/>
  </p:clrMapOvr>
  <p:transition>
    <p:wipe dir="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Rectangle 3"/>
          <p:cNvSpPr>
            <a:spLocks noGrp="1" noChangeArrowheads="1"/>
          </p:cNvSpPr>
          <p:nvPr>
            <p:ph type="dt" sz="half" idx="10"/>
          </p:nvPr>
        </p:nvSpPr>
        <p:spPr>
          <a:ln/>
        </p:spPr>
        <p:txBody>
          <a:bodyPr/>
          <a:lstStyle>
            <a:lvl1pPr>
              <a:defRPr/>
            </a:lvl1pPr>
          </a:lstStyle>
          <a:p>
            <a:pPr>
              <a:defRPr/>
            </a:pPr>
            <a:fld id="{3240FCEB-6639-44AA-89E5-6BF7E16A5216}"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323B6F55-8D81-4EEC-A63B-4D8B46998FD4}" type="slidenum">
              <a:rPr lang="en-US"/>
              <a:pPr/>
              <a:t>‹#›</a:t>
            </a:fld>
            <a:endParaRPr lang="en-US"/>
          </a:p>
        </p:txBody>
      </p:sp>
    </p:spTree>
    <p:extLst>
      <p:ext uri="{BB962C8B-B14F-4D97-AF65-F5344CB8AC3E}">
        <p14:creationId xmlns:p14="http://schemas.microsoft.com/office/powerpoint/2010/main" val="2185670218"/>
      </p:ext>
    </p:extLst>
  </p:cSld>
  <p:clrMapOvr>
    <a:masterClrMapping/>
  </p:clrMapOvr>
  <p:transition>
    <p:wipe dir="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SzPct val="75000"/>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noChangeArrowheads="1"/>
          </p:cNvSpPr>
          <p:nvPr>
            <p:ph type="dt" sz="half" idx="10"/>
          </p:nvPr>
        </p:nvSpPr>
        <p:spPr>
          <a:ln/>
        </p:spPr>
        <p:txBody>
          <a:bodyPr/>
          <a:lstStyle>
            <a:lvl1pPr>
              <a:defRPr/>
            </a:lvl1pPr>
          </a:lstStyle>
          <a:p>
            <a:pPr>
              <a:defRPr/>
            </a:pPr>
            <a:fld id="{5A36060B-D016-4CE2-A134-1576C4E7EB6B}"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9DA360B0-3A3B-4CE4-BB39-5CB94F37EA5B}" type="slidenum">
              <a:rPr lang="en-US"/>
              <a:pPr/>
              <a:t>‹#›</a:t>
            </a:fld>
            <a:endParaRPr lang="en-US"/>
          </a:p>
        </p:txBody>
      </p:sp>
    </p:spTree>
    <p:extLst>
      <p:ext uri="{BB962C8B-B14F-4D97-AF65-F5344CB8AC3E}">
        <p14:creationId xmlns:p14="http://schemas.microsoft.com/office/powerpoint/2010/main" val="1334711968"/>
      </p:ext>
    </p:extLst>
  </p:cSld>
  <p:clrMapOvr>
    <a:masterClrMapping/>
  </p:clrMapOvr>
  <p:transition>
    <p:wipe dir="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sz="half" idx="10"/>
          </p:nvPr>
        </p:nvSpPr>
        <p:spPr>
          <a:ln/>
        </p:spPr>
        <p:txBody>
          <a:bodyPr/>
          <a:lstStyle>
            <a:lvl1pPr>
              <a:defRPr/>
            </a:lvl1pPr>
          </a:lstStyle>
          <a:p>
            <a:pPr>
              <a:defRPr/>
            </a:pPr>
            <a:fld id="{A191CA30-F102-4C0D-9315-0B143A17BF5D}"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D84EB33E-6D87-4398-AB4D-635C0F9A4AF7}" type="slidenum">
              <a:rPr lang="en-US"/>
              <a:pPr/>
              <a:t>‹#›</a:t>
            </a:fld>
            <a:endParaRPr lang="en-US"/>
          </a:p>
        </p:txBody>
      </p:sp>
    </p:spTree>
    <p:extLst>
      <p:ext uri="{BB962C8B-B14F-4D97-AF65-F5344CB8AC3E}">
        <p14:creationId xmlns:p14="http://schemas.microsoft.com/office/powerpoint/2010/main" val="3677324238"/>
      </p:ext>
    </p:extLst>
  </p:cSld>
  <p:clrMapOvr>
    <a:masterClrMapping/>
  </p:clrMapOvr>
  <p:transition>
    <p:wipe dir="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sz="half" idx="10"/>
          </p:nvPr>
        </p:nvSpPr>
        <p:spPr>
          <a:ln/>
        </p:spPr>
        <p:txBody>
          <a:bodyPr/>
          <a:lstStyle>
            <a:lvl1pPr>
              <a:defRPr/>
            </a:lvl1pPr>
          </a:lstStyle>
          <a:p>
            <a:pPr>
              <a:defRPr/>
            </a:pPr>
            <a:fld id="{67ECA863-51EF-42DE-AD2B-44495A82A492}" type="datetimeFigureOut">
              <a:rPr lang="en-US"/>
              <a:pPr>
                <a:defRPr/>
              </a:pPr>
              <a:t>3/18/2014</a:t>
            </a:fld>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fld id="{A2CCED0C-36D9-4DC7-A53E-7E32857DF70D}" type="slidenum">
              <a:rPr lang="en-US"/>
              <a:pPr/>
              <a:t>‹#›</a:t>
            </a:fld>
            <a:endParaRPr lang="en-US"/>
          </a:p>
        </p:txBody>
      </p:sp>
    </p:spTree>
    <p:extLst>
      <p:ext uri="{BB962C8B-B14F-4D97-AF65-F5344CB8AC3E}">
        <p14:creationId xmlns:p14="http://schemas.microsoft.com/office/powerpoint/2010/main" val="1155295298"/>
      </p:ext>
    </p:extLst>
  </p:cSld>
  <p:clrMapOvr>
    <a:masterClrMapping/>
  </p:clrMapOvr>
  <p:transition>
    <p:wipe dir="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dt" sz="half" idx="10"/>
          </p:nvPr>
        </p:nvSpPr>
        <p:spPr>
          <a:ln/>
        </p:spPr>
        <p:txBody>
          <a:bodyPr/>
          <a:lstStyle>
            <a:lvl1pPr>
              <a:defRPr/>
            </a:lvl1pPr>
          </a:lstStyle>
          <a:p>
            <a:pPr>
              <a:defRPr/>
            </a:pPr>
            <a:fld id="{DC5D2467-ABCA-4A0C-86D1-8376BDC22A75}" type="datetimeFigureOut">
              <a:rPr lang="en-US"/>
              <a:pPr>
                <a:defRPr/>
              </a:pPr>
              <a:t>3/18/2014</a:t>
            </a:fld>
            <a:endParaRPr lang="en-US"/>
          </a:p>
        </p:txBody>
      </p:sp>
      <p:sp>
        <p:nvSpPr>
          <p:cNvPr id="8" name="Rectangle 4"/>
          <p:cNvSpPr>
            <a:spLocks noGrp="1" noChangeArrowheads="1"/>
          </p:cNvSpPr>
          <p:nvPr>
            <p:ph type="ftr" sz="quarter" idx="11"/>
          </p:nvPr>
        </p:nvSpPr>
        <p:spPr>
          <a:ln/>
        </p:spPr>
        <p:txBody>
          <a:bodyPr/>
          <a:lstStyle>
            <a:lvl1pPr>
              <a:defRPr/>
            </a:lvl1pPr>
          </a:lstStyle>
          <a:p>
            <a:pPr>
              <a:defRPr/>
            </a:pPr>
            <a:endParaRPr lang="en-US"/>
          </a:p>
        </p:txBody>
      </p:sp>
      <p:sp>
        <p:nvSpPr>
          <p:cNvPr id="9" name="Rectangle 5"/>
          <p:cNvSpPr>
            <a:spLocks noGrp="1" noChangeArrowheads="1"/>
          </p:cNvSpPr>
          <p:nvPr>
            <p:ph type="sldNum" sz="quarter" idx="12"/>
          </p:nvPr>
        </p:nvSpPr>
        <p:spPr>
          <a:ln/>
        </p:spPr>
        <p:txBody>
          <a:bodyPr/>
          <a:lstStyle>
            <a:lvl1pPr>
              <a:defRPr/>
            </a:lvl1pPr>
          </a:lstStyle>
          <a:p>
            <a:fld id="{3226CC1B-14D6-46BF-8CA3-42C5BE893605}" type="slidenum">
              <a:rPr lang="en-US"/>
              <a:pPr/>
              <a:t>‹#›</a:t>
            </a:fld>
            <a:endParaRPr lang="en-US"/>
          </a:p>
        </p:txBody>
      </p:sp>
    </p:spTree>
    <p:extLst>
      <p:ext uri="{BB962C8B-B14F-4D97-AF65-F5344CB8AC3E}">
        <p14:creationId xmlns:p14="http://schemas.microsoft.com/office/powerpoint/2010/main" val="1338815123"/>
      </p:ext>
    </p:extLst>
  </p:cSld>
  <p:clrMapOvr>
    <a:masterClrMapping/>
  </p:clrMapOvr>
  <p:transition>
    <p:wipe dir="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33ADE3FD-DFB6-40FC-A0F5-D97F7B1BBCF4}"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C3606300-6FF3-4201-BA04-C2A74022FB05}" type="slidenum">
              <a:rPr lang="en-US"/>
              <a:pPr/>
              <a:t>‹#›</a:t>
            </a:fld>
            <a:endParaRPr lang="en-US"/>
          </a:p>
        </p:txBody>
      </p:sp>
    </p:spTree>
    <p:extLst>
      <p:ext uri="{BB962C8B-B14F-4D97-AF65-F5344CB8AC3E}">
        <p14:creationId xmlns:p14="http://schemas.microsoft.com/office/powerpoint/2010/main" val="3040776067"/>
      </p:ext>
    </p:extLst>
  </p:cSld>
  <p:clrMapOvr>
    <a:masterClrMapping/>
  </p:clrMapOvr>
  <p:transition>
    <p:wipe dir="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fld id="{940C887F-48E4-43DA-B561-309D2F58CD53}" type="datetimeFigureOut">
              <a:rPr lang="en-US"/>
              <a:pPr>
                <a:defRPr/>
              </a:pPr>
              <a:t>3/18/2014</a:t>
            </a:fld>
            <a:endParaRPr lang="en-US"/>
          </a:p>
        </p:txBody>
      </p:sp>
      <p:sp>
        <p:nvSpPr>
          <p:cNvPr id="3" name="Rectangle 4"/>
          <p:cNvSpPr>
            <a:spLocks noGrp="1" noChangeArrowheads="1"/>
          </p:cNvSpPr>
          <p:nvPr>
            <p:ph type="ftr" sz="quarter" idx="11"/>
          </p:nvPr>
        </p:nvSpPr>
        <p:spPr>
          <a:ln/>
        </p:spPr>
        <p:txBody>
          <a:bodyPr/>
          <a:lstStyle>
            <a:lvl1pPr>
              <a:defRPr/>
            </a:lvl1pPr>
          </a:lstStyle>
          <a:p>
            <a:pPr>
              <a:defRPr/>
            </a:pPr>
            <a:endParaRPr lang="en-US"/>
          </a:p>
        </p:txBody>
      </p:sp>
      <p:sp>
        <p:nvSpPr>
          <p:cNvPr id="4" name="Rectangle 5"/>
          <p:cNvSpPr>
            <a:spLocks noGrp="1" noChangeArrowheads="1"/>
          </p:cNvSpPr>
          <p:nvPr>
            <p:ph type="sldNum" sz="quarter" idx="12"/>
          </p:nvPr>
        </p:nvSpPr>
        <p:spPr>
          <a:ln/>
        </p:spPr>
        <p:txBody>
          <a:bodyPr/>
          <a:lstStyle>
            <a:lvl1pPr>
              <a:defRPr/>
            </a:lvl1pPr>
          </a:lstStyle>
          <a:p>
            <a:fld id="{1134C470-BA28-479E-AD63-13EDDDACD561}" type="slidenum">
              <a:rPr lang="en-US"/>
              <a:pPr/>
              <a:t>‹#›</a:t>
            </a:fld>
            <a:endParaRPr lang="en-US"/>
          </a:p>
        </p:txBody>
      </p:sp>
    </p:spTree>
    <p:extLst>
      <p:ext uri="{BB962C8B-B14F-4D97-AF65-F5344CB8AC3E}">
        <p14:creationId xmlns:p14="http://schemas.microsoft.com/office/powerpoint/2010/main" val="13545133"/>
      </p:ext>
    </p:extLst>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267B8F7E-8AB9-4EEA-9781-6C9E4E116290}"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E1CBD2E8-94FD-42AE-BC3F-8AD00EB16B6B}" type="slidenum">
              <a:rPr lang="en-US"/>
              <a:pPr/>
              <a:t>‹#›</a:t>
            </a:fld>
            <a:endParaRPr lang="en-US"/>
          </a:p>
        </p:txBody>
      </p:sp>
    </p:spTree>
    <p:extLst>
      <p:ext uri="{BB962C8B-B14F-4D97-AF65-F5344CB8AC3E}">
        <p14:creationId xmlns:p14="http://schemas.microsoft.com/office/powerpoint/2010/main" val="2750123639"/>
      </p:ext>
    </p:extLst>
  </p:cSld>
  <p:clrMapOvr>
    <a:masterClrMapping/>
  </p:clrMapOvr>
  <p:transition>
    <p:wipe dir="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6E83FC40-FA30-4002-B390-8E2866E86EF7}" type="datetimeFigureOut">
              <a:rPr lang="en-US"/>
              <a:pPr>
                <a:defRPr/>
              </a:pPr>
              <a:t>3/18/2014</a:t>
            </a:fld>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fld id="{0E778077-B1FA-4A60-BDC2-8AC9AE47009A}" type="slidenum">
              <a:rPr lang="en-US"/>
              <a:pPr/>
              <a:t>‹#›</a:t>
            </a:fld>
            <a:endParaRPr lang="en-US"/>
          </a:p>
        </p:txBody>
      </p:sp>
    </p:spTree>
    <p:extLst>
      <p:ext uri="{BB962C8B-B14F-4D97-AF65-F5344CB8AC3E}">
        <p14:creationId xmlns:p14="http://schemas.microsoft.com/office/powerpoint/2010/main" val="3095880821"/>
      </p:ext>
    </p:extLst>
  </p:cSld>
  <p:clrMapOvr>
    <a:masterClrMapping/>
  </p:clrMapOvr>
  <p:transition>
    <p:wipe dir="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990599"/>
            <a:ext cx="5486400" cy="37369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7A766807-B4D2-4198-BC39-91D66CD15939}" type="datetimeFigureOut">
              <a:rPr lang="en-US"/>
              <a:pPr>
                <a:defRPr/>
              </a:pPr>
              <a:t>3/18/2014</a:t>
            </a:fld>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fld id="{149B4F23-26E8-4D12-9624-064971793600}" type="slidenum">
              <a:rPr lang="en-US"/>
              <a:pPr/>
              <a:t>‹#›</a:t>
            </a:fld>
            <a:endParaRPr lang="en-US"/>
          </a:p>
        </p:txBody>
      </p:sp>
    </p:spTree>
    <p:extLst>
      <p:ext uri="{BB962C8B-B14F-4D97-AF65-F5344CB8AC3E}">
        <p14:creationId xmlns:p14="http://schemas.microsoft.com/office/powerpoint/2010/main" val="3539738773"/>
      </p:ext>
    </p:extLst>
  </p:cSld>
  <p:clrMapOvr>
    <a:masterClrMapping/>
  </p:clrMapOvr>
  <p:transition>
    <p:wipe dir="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ln/>
        </p:spPr>
        <p:txBody>
          <a:bodyPr/>
          <a:lstStyle>
            <a:lvl1pPr>
              <a:defRPr/>
            </a:lvl1pPr>
          </a:lstStyle>
          <a:p>
            <a:pPr>
              <a:defRPr/>
            </a:pPr>
            <a:fld id="{A5AAA9C0-389A-48AC-BC99-EB9CACA1C042}"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B83B6CB0-7184-4314-867E-583CD9E91CCA}" type="slidenum">
              <a:rPr lang="en-US"/>
              <a:pPr/>
              <a:t>‹#›</a:t>
            </a:fld>
            <a:endParaRPr lang="en-US"/>
          </a:p>
        </p:txBody>
      </p:sp>
    </p:spTree>
    <p:extLst>
      <p:ext uri="{BB962C8B-B14F-4D97-AF65-F5344CB8AC3E}">
        <p14:creationId xmlns:p14="http://schemas.microsoft.com/office/powerpoint/2010/main" val="2797284890"/>
      </p:ext>
    </p:extLst>
  </p:cSld>
  <p:clrMapOvr>
    <a:masterClrMapping/>
  </p:clrMapOvr>
  <p:transition>
    <p:wipe dir="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52400"/>
            <a:ext cx="1885950" cy="5181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152400"/>
            <a:ext cx="550545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ln/>
        </p:spPr>
        <p:txBody>
          <a:bodyPr/>
          <a:lstStyle>
            <a:lvl1pPr>
              <a:defRPr/>
            </a:lvl1pPr>
          </a:lstStyle>
          <a:p>
            <a:pPr>
              <a:defRPr/>
            </a:pPr>
            <a:fld id="{D357B4DE-83FE-4D50-B32E-6E33F830C66D}"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35ED629C-7EF7-483D-A6D5-B072C9A6EF14}" type="slidenum">
              <a:rPr lang="en-US"/>
              <a:pPr/>
              <a:t>‹#›</a:t>
            </a:fld>
            <a:endParaRPr lang="en-US"/>
          </a:p>
        </p:txBody>
      </p:sp>
    </p:spTree>
    <p:extLst>
      <p:ext uri="{BB962C8B-B14F-4D97-AF65-F5344CB8AC3E}">
        <p14:creationId xmlns:p14="http://schemas.microsoft.com/office/powerpoint/2010/main" val="1786467769"/>
      </p:ext>
    </p:extLst>
  </p:cSld>
  <p:clrMapOvr>
    <a:masterClrMapping/>
  </p:clrMapOvr>
  <p:transition>
    <p:wipe dir="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48200" y="152400"/>
            <a:ext cx="4419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sz="half" idx="10"/>
          </p:nvPr>
        </p:nvSpPr>
        <p:spPr>
          <a:ln/>
        </p:spPr>
        <p:txBody>
          <a:bodyPr/>
          <a:lstStyle>
            <a:lvl1pPr>
              <a:defRPr/>
            </a:lvl1pPr>
          </a:lstStyle>
          <a:p>
            <a:pPr>
              <a:defRPr/>
            </a:pPr>
            <a:fld id="{C2DF8218-8593-4E54-A519-8E912AF14BA0}" type="datetimeFigureOut">
              <a:rPr lang="en-US"/>
              <a:pPr>
                <a:defRPr/>
              </a:pPr>
              <a:t>3/18/2014</a:t>
            </a:fld>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fld id="{22D9D0A4-17E4-4781-8038-9A6322DF69FB}" type="slidenum">
              <a:rPr lang="en-US"/>
              <a:pPr/>
              <a:t>‹#›</a:t>
            </a:fld>
            <a:endParaRPr lang="en-US"/>
          </a:p>
        </p:txBody>
      </p:sp>
    </p:spTree>
    <p:extLst>
      <p:ext uri="{BB962C8B-B14F-4D97-AF65-F5344CB8AC3E}">
        <p14:creationId xmlns:p14="http://schemas.microsoft.com/office/powerpoint/2010/main" val="3363192590"/>
      </p:ext>
    </p:extLst>
  </p:cSld>
  <p:clrMapOvr>
    <a:masterClrMapping/>
  </p:clrMapOvr>
  <p:transition>
    <p:wipe dir="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648200" y="152400"/>
            <a:ext cx="4419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676400"/>
            <a:ext cx="30861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2500" y="1676400"/>
            <a:ext cx="30861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2500" y="3581400"/>
            <a:ext cx="30861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
          <p:cNvSpPr>
            <a:spLocks noGrp="1" noChangeArrowheads="1"/>
          </p:cNvSpPr>
          <p:nvPr>
            <p:ph type="dt" sz="half" idx="10"/>
          </p:nvPr>
        </p:nvSpPr>
        <p:spPr>
          <a:ln/>
        </p:spPr>
        <p:txBody>
          <a:bodyPr/>
          <a:lstStyle>
            <a:lvl1pPr>
              <a:defRPr/>
            </a:lvl1pPr>
          </a:lstStyle>
          <a:p>
            <a:pPr>
              <a:defRPr/>
            </a:pPr>
            <a:fld id="{CA080E01-1E68-4CE1-86BC-FAE8145E1A68}" type="datetimeFigureOut">
              <a:rPr lang="en-US"/>
              <a:pPr>
                <a:defRPr/>
              </a:pPr>
              <a:t>3/18/2014</a:t>
            </a:fld>
            <a:endParaRPr lang="en-US"/>
          </a:p>
        </p:txBody>
      </p:sp>
      <p:sp>
        <p:nvSpPr>
          <p:cNvPr id="7" name="Rectangle 4"/>
          <p:cNvSpPr>
            <a:spLocks noGrp="1" noChangeArrowheads="1"/>
          </p:cNvSpPr>
          <p:nvPr>
            <p:ph type="ftr" sz="quarter" idx="11"/>
          </p:nvPr>
        </p:nvSpPr>
        <p:spPr>
          <a:ln/>
        </p:spPr>
        <p:txBody>
          <a:bodyPr/>
          <a:lstStyle>
            <a:lvl1pPr>
              <a:defRPr/>
            </a:lvl1pPr>
          </a:lstStyle>
          <a:p>
            <a:pPr>
              <a:defRPr/>
            </a:pPr>
            <a:endParaRPr lang="en-US"/>
          </a:p>
        </p:txBody>
      </p:sp>
      <p:sp>
        <p:nvSpPr>
          <p:cNvPr id="8" name="Rectangle 5"/>
          <p:cNvSpPr>
            <a:spLocks noGrp="1" noChangeArrowheads="1"/>
          </p:cNvSpPr>
          <p:nvPr>
            <p:ph type="sldNum" sz="quarter" idx="12"/>
          </p:nvPr>
        </p:nvSpPr>
        <p:spPr>
          <a:ln/>
        </p:spPr>
        <p:txBody>
          <a:bodyPr/>
          <a:lstStyle>
            <a:lvl1pPr>
              <a:defRPr/>
            </a:lvl1pPr>
          </a:lstStyle>
          <a:p>
            <a:fld id="{3C0B533E-859F-4572-B628-BA2386C1BB1E}" type="slidenum">
              <a:rPr lang="en-US"/>
              <a:pPr/>
              <a:t>‹#›</a:t>
            </a:fld>
            <a:endParaRPr lang="en-US"/>
          </a:p>
        </p:txBody>
      </p:sp>
    </p:spTree>
    <p:extLst>
      <p:ext uri="{BB962C8B-B14F-4D97-AF65-F5344CB8AC3E}">
        <p14:creationId xmlns:p14="http://schemas.microsoft.com/office/powerpoint/2010/main" val="238088185"/>
      </p:ext>
    </p:extLst>
  </p:cSld>
  <p:clrMapOvr>
    <a:masterClrMapping/>
  </p:clrMapOvr>
  <p:transition>
    <p:wipe dir="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61510839-E82F-4DBA-AA92-9326E28ECBCF}"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C21B9508-CF60-4CE3-AD41-CD9D6B101D6F}" type="slidenum">
              <a:rPr lang="en-US"/>
              <a:pPr/>
              <a:t>‹#›</a:t>
            </a:fld>
            <a:endParaRPr lang="en-US"/>
          </a:p>
        </p:txBody>
      </p:sp>
    </p:spTree>
    <p:extLst>
      <p:ext uri="{BB962C8B-B14F-4D97-AF65-F5344CB8AC3E}">
        <p14:creationId xmlns:p14="http://schemas.microsoft.com/office/powerpoint/2010/main" val="4073537025"/>
      </p:ext>
    </p:extLst>
  </p:cSld>
  <p:clrMapOvr>
    <a:masterClrMapping/>
  </p:clrMapOvr>
  <p:transition>
    <p:wipe dir="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C200725E-DFE1-4F0B-88E0-0991CE07EE66}"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85349935-1AA4-4FC5-830F-2DA729351B69}" type="slidenum">
              <a:rPr lang="en-US"/>
              <a:pPr/>
              <a:t>‹#›</a:t>
            </a:fld>
            <a:endParaRPr lang="en-US"/>
          </a:p>
        </p:txBody>
      </p:sp>
    </p:spTree>
    <p:extLst>
      <p:ext uri="{BB962C8B-B14F-4D97-AF65-F5344CB8AC3E}">
        <p14:creationId xmlns:p14="http://schemas.microsoft.com/office/powerpoint/2010/main" val="2699509354"/>
      </p:ext>
    </p:extLst>
  </p:cSld>
  <p:clrMapOvr>
    <a:masterClrMapping/>
  </p:clrMapOvr>
  <p:transition>
    <p:wipe dir="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Rectangle 3"/>
          <p:cNvSpPr>
            <a:spLocks noGrp="1" noChangeArrowheads="1"/>
          </p:cNvSpPr>
          <p:nvPr>
            <p:ph type="dt" sz="half" idx="10"/>
          </p:nvPr>
        </p:nvSpPr>
        <p:spPr>
          <a:ln/>
        </p:spPr>
        <p:txBody>
          <a:bodyPr/>
          <a:lstStyle>
            <a:lvl1pPr>
              <a:defRPr/>
            </a:lvl1pPr>
          </a:lstStyle>
          <a:p>
            <a:pPr>
              <a:defRPr/>
            </a:pPr>
            <a:fld id="{2B56E0BA-F234-47D1-A665-8A9AECDF4B81}"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CAF7F1DE-2E98-47A2-A4CD-D9A5AA6E488D}" type="slidenum">
              <a:rPr lang="en-US"/>
              <a:pPr/>
              <a:t>‹#›</a:t>
            </a:fld>
            <a:endParaRPr lang="en-US"/>
          </a:p>
        </p:txBody>
      </p:sp>
    </p:spTree>
    <p:extLst>
      <p:ext uri="{BB962C8B-B14F-4D97-AF65-F5344CB8AC3E}">
        <p14:creationId xmlns:p14="http://schemas.microsoft.com/office/powerpoint/2010/main" val="3192083093"/>
      </p:ext>
    </p:extLst>
  </p:cSld>
  <p:clrMapOvr>
    <a:masterClrMapping/>
  </p:clrMapOvr>
  <p:transition>
    <p:wipe dir="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5C67F4A0-8B06-4CA8-BA98-C095A332144F}"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29FA7ED0-FAB8-44DC-9219-1328B9682E9C}" type="slidenum">
              <a:rPr lang="en-US"/>
              <a:pPr/>
              <a:t>‹#›</a:t>
            </a:fld>
            <a:endParaRPr lang="en-US"/>
          </a:p>
        </p:txBody>
      </p:sp>
    </p:spTree>
    <p:extLst>
      <p:ext uri="{BB962C8B-B14F-4D97-AF65-F5344CB8AC3E}">
        <p14:creationId xmlns:p14="http://schemas.microsoft.com/office/powerpoint/2010/main" val="1178556434"/>
      </p:ext>
    </p:extLst>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Rectangle 3"/>
          <p:cNvSpPr>
            <a:spLocks noGrp="1" noChangeArrowheads="1"/>
          </p:cNvSpPr>
          <p:nvPr>
            <p:ph type="dt" sz="half" idx="10"/>
          </p:nvPr>
        </p:nvSpPr>
        <p:spPr>
          <a:ln/>
        </p:spPr>
        <p:txBody>
          <a:bodyPr/>
          <a:lstStyle>
            <a:lvl1pPr>
              <a:defRPr/>
            </a:lvl1pPr>
          </a:lstStyle>
          <a:p>
            <a:pPr>
              <a:defRPr/>
            </a:pPr>
            <a:fld id="{1CF5CFCC-D009-4AC1-8DF3-229A80596668}"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23253C70-3795-4A6A-B904-F7CB507A4120}" type="slidenum">
              <a:rPr lang="en-US"/>
              <a:pPr/>
              <a:t>‹#›</a:t>
            </a:fld>
            <a:endParaRPr lang="en-US"/>
          </a:p>
        </p:txBody>
      </p:sp>
    </p:spTree>
    <p:extLst>
      <p:ext uri="{BB962C8B-B14F-4D97-AF65-F5344CB8AC3E}">
        <p14:creationId xmlns:p14="http://schemas.microsoft.com/office/powerpoint/2010/main" val="872747343"/>
      </p:ext>
    </p:extLst>
  </p:cSld>
  <p:clrMapOvr>
    <a:masterClrMapping/>
  </p:clrMapOvr>
  <p:transition>
    <p:wipe dir="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7FC12E82-2D03-4C88-9CD4-0D5BEA988D83}"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94A4BC2B-A88E-4415-85D1-F478D5E3AACE}" type="slidenum">
              <a:rPr lang="en-US"/>
              <a:pPr/>
              <a:t>‹#›</a:t>
            </a:fld>
            <a:endParaRPr lang="en-US"/>
          </a:p>
        </p:txBody>
      </p:sp>
    </p:spTree>
    <p:extLst>
      <p:ext uri="{BB962C8B-B14F-4D97-AF65-F5344CB8AC3E}">
        <p14:creationId xmlns:p14="http://schemas.microsoft.com/office/powerpoint/2010/main" val="1039456908"/>
      </p:ext>
    </p:extLst>
  </p:cSld>
  <p:clrMapOvr>
    <a:masterClrMapping/>
  </p:clrMapOvr>
  <p:transition>
    <p:wipe dir="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Rectangle 3"/>
          <p:cNvSpPr>
            <a:spLocks noGrp="1" noChangeArrowheads="1"/>
          </p:cNvSpPr>
          <p:nvPr>
            <p:ph type="dt" sz="half" idx="10"/>
          </p:nvPr>
        </p:nvSpPr>
        <p:spPr>
          <a:ln/>
        </p:spPr>
        <p:txBody>
          <a:bodyPr/>
          <a:lstStyle>
            <a:lvl1pPr>
              <a:defRPr/>
            </a:lvl1pPr>
          </a:lstStyle>
          <a:p>
            <a:pPr>
              <a:defRPr/>
            </a:pPr>
            <a:fld id="{4FDC621A-44D1-467F-8048-4864A8526EBE}"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B31DE19F-B347-4E15-85F1-5CF275E6E78B}" type="slidenum">
              <a:rPr lang="en-US"/>
              <a:pPr/>
              <a:t>‹#›</a:t>
            </a:fld>
            <a:endParaRPr lang="en-US"/>
          </a:p>
        </p:txBody>
      </p:sp>
    </p:spTree>
    <p:extLst>
      <p:ext uri="{BB962C8B-B14F-4D97-AF65-F5344CB8AC3E}">
        <p14:creationId xmlns:p14="http://schemas.microsoft.com/office/powerpoint/2010/main" val="2468673403"/>
      </p:ext>
    </p:extLst>
  </p:cSld>
  <p:clrMapOvr>
    <a:masterClrMapping/>
  </p:clrMapOvr>
  <p:transition>
    <p:wipe dir="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E4A4B3D5-2469-48F4-8398-AB4C6908B0AD}"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C666F5C4-923B-48EC-8BAC-2EBBDBA46545}" type="slidenum">
              <a:rPr lang="en-US"/>
              <a:pPr/>
              <a:t>‹#›</a:t>
            </a:fld>
            <a:endParaRPr lang="en-US"/>
          </a:p>
        </p:txBody>
      </p:sp>
    </p:spTree>
    <p:extLst>
      <p:ext uri="{BB962C8B-B14F-4D97-AF65-F5344CB8AC3E}">
        <p14:creationId xmlns:p14="http://schemas.microsoft.com/office/powerpoint/2010/main" val="1928496040"/>
      </p:ext>
    </p:extLst>
  </p:cSld>
  <p:clrMapOvr>
    <a:masterClrMapping/>
  </p:clrMapOvr>
  <p:transition>
    <p:wipe dir="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AE9D2ECA-0874-44B7-A047-C206A434260B}"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EA748CCB-D04A-405B-B589-41CB8855BB53}" type="slidenum">
              <a:rPr lang="en-US"/>
              <a:pPr/>
              <a:t>‹#›</a:t>
            </a:fld>
            <a:endParaRPr lang="en-US"/>
          </a:p>
        </p:txBody>
      </p:sp>
    </p:spTree>
    <p:extLst>
      <p:ext uri="{BB962C8B-B14F-4D97-AF65-F5344CB8AC3E}">
        <p14:creationId xmlns:p14="http://schemas.microsoft.com/office/powerpoint/2010/main" val="599673435"/>
      </p:ext>
    </p:extLst>
  </p:cSld>
  <p:clrMapOvr>
    <a:masterClrMapping/>
  </p:clrMapOvr>
  <p:transition>
    <p:wipe dir="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defRPr>
            </a:lvl1pPr>
          </a:lstStyle>
          <a:p>
            <a:r>
              <a:rPr lang="en-US" smtClean="0"/>
              <a:t>Click to edit Master title style</a:t>
            </a:r>
            <a:endParaRPr lang="en-US" dirty="0"/>
          </a:p>
        </p:txBody>
      </p:sp>
      <p:sp>
        <p:nvSpPr>
          <p:cNvPr id="3" name="Rectangle 3"/>
          <p:cNvSpPr>
            <a:spLocks noGrp="1" noChangeArrowheads="1"/>
          </p:cNvSpPr>
          <p:nvPr>
            <p:ph type="dt" sz="half" idx="10"/>
          </p:nvPr>
        </p:nvSpPr>
        <p:spPr>
          <a:ln/>
        </p:spPr>
        <p:txBody>
          <a:bodyPr/>
          <a:lstStyle>
            <a:lvl1pPr>
              <a:defRPr/>
            </a:lvl1pPr>
          </a:lstStyle>
          <a:p>
            <a:pPr>
              <a:defRPr/>
            </a:pPr>
            <a:fld id="{75AFCB5F-EB6A-4780-9F01-7398F6FF0A06}"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BA62BD76-F7A5-4990-B8D0-364F38A5EE5B}" type="slidenum">
              <a:rPr lang="en-US"/>
              <a:pPr/>
              <a:t>‹#›</a:t>
            </a:fld>
            <a:endParaRPr lang="en-US"/>
          </a:p>
        </p:txBody>
      </p:sp>
    </p:spTree>
    <p:extLst>
      <p:ext uri="{BB962C8B-B14F-4D97-AF65-F5344CB8AC3E}">
        <p14:creationId xmlns:p14="http://schemas.microsoft.com/office/powerpoint/2010/main" val="2558339033"/>
      </p:ext>
    </p:extLst>
  </p:cSld>
  <p:clrMapOvr>
    <a:masterClrMapping/>
  </p:clrMapOvr>
  <p:transition>
    <p:wipe dir="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1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65501E4E-6EA8-4E2E-8D8D-0E15531DB421}"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A39D8CA4-C278-4ED0-8F50-57FC2C1F4FDA}" type="slidenum">
              <a:rPr lang="en-US"/>
              <a:pPr/>
              <a:t>‹#›</a:t>
            </a:fld>
            <a:endParaRPr lang="en-US"/>
          </a:p>
        </p:txBody>
      </p:sp>
    </p:spTree>
    <p:extLst>
      <p:ext uri="{BB962C8B-B14F-4D97-AF65-F5344CB8AC3E}">
        <p14:creationId xmlns:p14="http://schemas.microsoft.com/office/powerpoint/2010/main" val="497374759"/>
      </p:ext>
    </p:extLst>
  </p:cSld>
  <p:clrMapOvr>
    <a:masterClrMapping/>
  </p:clrMapOvr>
  <p:transition>
    <p:wipe dir="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4CBB5BA3-CA61-4CE3-AED4-7BCA7B3B57F0}"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AD4B1E92-4CD5-4304-9CD3-EAD9DCF78AB0}" type="slidenum">
              <a:rPr lang="en-US"/>
              <a:pPr/>
              <a:t>‹#›</a:t>
            </a:fld>
            <a:endParaRPr lang="en-US"/>
          </a:p>
        </p:txBody>
      </p:sp>
    </p:spTree>
    <p:extLst>
      <p:ext uri="{BB962C8B-B14F-4D97-AF65-F5344CB8AC3E}">
        <p14:creationId xmlns:p14="http://schemas.microsoft.com/office/powerpoint/2010/main" val="823062401"/>
      </p:ext>
    </p:extLst>
  </p:cSld>
  <p:clrMapOvr>
    <a:masterClrMapping/>
  </p:clrMapOvr>
  <p:transition>
    <p:wipe dir="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userDrawn="1">
  <p:cSld name="1Line, Subtitle and Content">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339725" y="154623"/>
            <a:ext cx="8375650" cy="439737"/>
          </a:xfrm>
          <a:prstGeom prst="rect">
            <a:avLst/>
          </a:prstGeom>
        </p:spPr>
        <p:txBody>
          <a:bodyPr anchor="t" anchorCtr="0">
            <a:noAutofit/>
          </a:bodyPr>
          <a:lstStyle>
            <a:lvl1pPr marL="0" marR="0" indent="0" algn="r" defTabSz="914400" rtl="0" eaLnBrk="1" fontAlgn="auto" latinLnBrk="0" hangingPunct="1">
              <a:lnSpc>
                <a:spcPts val="3300"/>
              </a:lnSpc>
              <a:spcBef>
                <a:spcPct val="0"/>
              </a:spcBef>
              <a:spcAft>
                <a:spcPts val="0"/>
              </a:spcAft>
              <a:buClr>
                <a:srgbClr val="000000"/>
              </a:buClr>
              <a:buSzTx/>
              <a:buFontTx/>
              <a:buNone/>
              <a:tabLst/>
              <a:defRPr sz="2000" cap="none" baseline="0">
                <a:solidFill>
                  <a:schemeClr val="bg1"/>
                </a:solidFill>
                <a:latin typeface="Futura Bk" pitchFamily="34" charset="0"/>
              </a:defRPr>
            </a:lvl1pPr>
          </a:lstStyle>
          <a:p>
            <a:r>
              <a:rPr lang="en-US" dirty="0" smtClean="0"/>
              <a:t>SINGLE LINE TITLE</a:t>
            </a:r>
            <a:endParaRPr lang="en-US" dirty="0"/>
          </a:p>
        </p:txBody>
      </p:sp>
      <p:sp>
        <p:nvSpPr>
          <p:cNvPr id="14" name="Text Placeholder 26"/>
          <p:cNvSpPr>
            <a:spLocks noGrp="1"/>
          </p:cNvSpPr>
          <p:nvPr>
            <p:ph type="body" sz="quarter" idx="10"/>
          </p:nvPr>
        </p:nvSpPr>
        <p:spPr>
          <a:xfrm>
            <a:off x="365760" y="1072342"/>
            <a:ext cx="8348472" cy="5057186"/>
          </a:xfrm>
          <a:prstGeom prst="rect">
            <a:avLst/>
          </a:prstGeom>
        </p:spPr>
        <p:txBody>
          <a:bodyPr>
            <a:normAutofit/>
          </a:bodyPr>
          <a:lstStyle>
            <a:lvl1pPr>
              <a:lnSpc>
                <a:spcPct val="110000"/>
              </a:lnSpc>
              <a:spcBef>
                <a:spcPts val="1000"/>
              </a:spcBef>
              <a:buClr>
                <a:srgbClr val="000000"/>
              </a:buClr>
              <a:defRPr>
                <a:solidFill>
                  <a:srgbClr val="000000"/>
                </a:solidFill>
              </a:defRPr>
            </a:lvl1pPr>
            <a:lvl2pPr marL="342900" indent="-114300">
              <a:lnSpc>
                <a:spcPct val="110000"/>
              </a:lnSpc>
              <a:spcBef>
                <a:spcPts val="500"/>
              </a:spcBef>
              <a:buClr>
                <a:srgbClr val="000000"/>
              </a:buClr>
              <a:buSzPct val="80000"/>
              <a:buFont typeface="Arial" pitchFamily="34" charset="0"/>
              <a:buChar char="•"/>
              <a:defRPr>
                <a:solidFill>
                  <a:srgbClr val="000000"/>
                </a:solidFill>
              </a:defRPr>
            </a:lvl2pPr>
            <a:lvl3pPr marL="571500" indent="-168275">
              <a:lnSpc>
                <a:spcPct val="110000"/>
              </a:lnSpc>
              <a:spcBef>
                <a:spcPts val="400"/>
              </a:spcBef>
              <a:buClr>
                <a:srgbClr val="000000"/>
              </a:buClr>
              <a:buFont typeface="Futura Bk" pitchFamily="34" charset="0"/>
              <a:buChar char="−"/>
              <a:defRPr sz="1800">
                <a:solidFill>
                  <a:srgbClr val="000000"/>
                </a:solidFill>
              </a:defRPr>
            </a:lvl3pPr>
            <a:lvl4pPr marL="800100" indent="-114300">
              <a:lnSpc>
                <a:spcPct val="110000"/>
              </a:lnSpc>
              <a:spcBef>
                <a:spcPts val="400"/>
              </a:spcBef>
              <a:buClr>
                <a:srgbClr val="000000"/>
              </a:buClr>
              <a:buSzPct val="80000"/>
              <a:buFont typeface="Arial" pitchFamily="34" charset="0"/>
              <a:buChar char="•"/>
              <a:defRPr sz="1200">
                <a:solidFill>
                  <a:srgbClr val="000000"/>
                </a:solidFill>
              </a:defRPr>
            </a:lvl4pPr>
            <a:lvl5pPr marL="1028700" indent="-174625">
              <a:lnSpc>
                <a:spcPct val="110000"/>
              </a:lnSpc>
              <a:spcBef>
                <a:spcPts val="400"/>
              </a:spcBef>
              <a:buClr>
                <a:srgbClr val="000000"/>
              </a:buClr>
              <a:buFont typeface="Futura Bk" pitchFamily="34" charset="0"/>
              <a:buChar char="−"/>
              <a:defRPr sz="1200">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733222767"/>
      </p:ext>
    </p:extLst>
  </p:cSld>
  <p:clrMapOvr>
    <a:masterClrMapping/>
  </p:clrMapOvr>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userDrawn="1">
  <p:cSld name="1Line with Content">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339725" y="420624"/>
            <a:ext cx="8375650" cy="439737"/>
          </a:xfrm>
          <a:prstGeom prst="rect">
            <a:avLst/>
          </a:prstGeom>
        </p:spPr>
        <p:txBody>
          <a:bodyPr anchor="t" anchorCtr="0">
            <a:noAutofit/>
          </a:bodyPr>
          <a:lstStyle>
            <a:lvl1pPr marL="0" marR="0" indent="0" algn="r" defTabSz="914400" rtl="0" eaLnBrk="1" fontAlgn="auto" latinLnBrk="0" hangingPunct="1">
              <a:lnSpc>
                <a:spcPts val="3300"/>
              </a:lnSpc>
              <a:spcBef>
                <a:spcPct val="0"/>
              </a:spcBef>
              <a:spcAft>
                <a:spcPts val="0"/>
              </a:spcAft>
              <a:buClrTx/>
              <a:buSzTx/>
              <a:buFontTx/>
              <a:buNone/>
              <a:tabLst/>
              <a:defRPr sz="2000" baseline="0">
                <a:solidFill>
                  <a:srgbClr val="000000"/>
                </a:solidFill>
                <a:latin typeface="Futura Bk" pitchFamily="34" charset="0"/>
              </a:defRPr>
            </a:lvl1pPr>
          </a:lstStyle>
          <a:p>
            <a:r>
              <a:rPr lang="en-US" dirty="0" smtClean="0"/>
              <a:t>SINGLE LINE TITLE</a:t>
            </a:r>
            <a:endParaRPr lang="en-US" dirty="0"/>
          </a:p>
        </p:txBody>
      </p:sp>
      <p:sp>
        <p:nvSpPr>
          <p:cNvPr id="27" name="Text Placeholder 26"/>
          <p:cNvSpPr>
            <a:spLocks noGrp="1"/>
          </p:cNvSpPr>
          <p:nvPr>
            <p:ph type="body" sz="quarter" idx="10"/>
          </p:nvPr>
        </p:nvSpPr>
        <p:spPr>
          <a:xfrm>
            <a:off x="365760" y="1142999"/>
            <a:ext cx="8348472" cy="5006975"/>
          </a:xfrm>
          <a:prstGeom prst="rect">
            <a:avLst/>
          </a:prstGeom>
        </p:spPr>
        <p:txBody>
          <a:bodyPr>
            <a:normAutofit/>
          </a:bodyPr>
          <a:lstStyle>
            <a:lvl1pPr>
              <a:lnSpc>
                <a:spcPct val="110000"/>
              </a:lnSpc>
              <a:spcBef>
                <a:spcPts val="1000"/>
              </a:spcBef>
              <a:buClr>
                <a:srgbClr val="000000"/>
              </a:buClr>
              <a:defRPr>
                <a:solidFill>
                  <a:srgbClr val="000000"/>
                </a:solidFill>
              </a:defRPr>
            </a:lvl1pPr>
            <a:lvl2pPr marL="342900" indent="-114300">
              <a:lnSpc>
                <a:spcPct val="110000"/>
              </a:lnSpc>
              <a:spcBef>
                <a:spcPts val="500"/>
              </a:spcBef>
              <a:buSzPct val="80000"/>
              <a:buFont typeface="Arial" pitchFamily="34" charset="0"/>
              <a:buChar char="•"/>
              <a:defRPr>
                <a:solidFill>
                  <a:srgbClr val="000000"/>
                </a:solidFill>
              </a:defRPr>
            </a:lvl2pPr>
            <a:lvl3pPr marL="571500" indent="-168275">
              <a:lnSpc>
                <a:spcPct val="110000"/>
              </a:lnSpc>
              <a:spcBef>
                <a:spcPts val="400"/>
              </a:spcBef>
              <a:buFont typeface="Futura Bk" pitchFamily="34" charset="0"/>
              <a:buChar char="−"/>
              <a:defRPr sz="1800">
                <a:solidFill>
                  <a:srgbClr val="000000"/>
                </a:solidFill>
              </a:defRPr>
            </a:lvl3pPr>
            <a:lvl4pPr marL="800100" indent="-114300">
              <a:lnSpc>
                <a:spcPct val="110000"/>
              </a:lnSpc>
              <a:spcBef>
                <a:spcPts val="400"/>
              </a:spcBef>
              <a:buSzPct val="80000"/>
              <a:buFont typeface="Arial" pitchFamily="34" charset="0"/>
              <a:buChar char="•"/>
              <a:defRPr sz="1200">
                <a:solidFill>
                  <a:srgbClr val="000000"/>
                </a:solidFill>
              </a:defRPr>
            </a:lvl4pPr>
            <a:lvl5pPr marL="1028700" indent="-174625">
              <a:lnSpc>
                <a:spcPct val="110000"/>
              </a:lnSpc>
              <a:spcBef>
                <a:spcPts val="400"/>
              </a:spcBef>
              <a:buFont typeface="Futura Bk" pitchFamily="34" charset="0"/>
              <a:buChar char="−"/>
              <a:defRPr sz="1200">
                <a:solidFill>
                  <a:srgbClr val="000000"/>
                </a:solidFill>
              </a:defRPr>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241460276"/>
      </p:ext>
    </p:extLst>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A3099C74-3328-4604-832F-6D24D88A0531}"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55794B1D-FC69-4E0E-BA38-D57C95FABF61}" type="slidenum">
              <a:rPr lang="en-US"/>
              <a:pPr/>
              <a:t>‹#›</a:t>
            </a:fld>
            <a:endParaRPr lang="en-US"/>
          </a:p>
        </p:txBody>
      </p:sp>
    </p:spTree>
    <p:extLst>
      <p:ext uri="{BB962C8B-B14F-4D97-AF65-F5344CB8AC3E}">
        <p14:creationId xmlns:p14="http://schemas.microsoft.com/office/powerpoint/2010/main" val="3212173764"/>
      </p:ext>
    </p:extLst>
  </p:cSld>
  <p:clrMapOvr>
    <a:masterClrMapping/>
  </p:clrMapOvr>
  <p:transition>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78285038-A1FD-4086-83BB-F711F9163864}"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9EC423A7-2960-4A86-8251-2A0CBBEC7F75}" type="slidenum">
              <a:rPr lang="en-US"/>
              <a:pPr/>
              <a:t>‹#›</a:t>
            </a:fld>
            <a:endParaRPr lang="en-US"/>
          </a:p>
        </p:txBody>
      </p:sp>
    </p:spTree>
    <p:extLst>
      <p:ext uri="{BB962C8B-B14F-4D97-AF65-F5344CB8AC3E}">
        <p14:creationId xmlns:p14="http://schemas.microsoft.com/office/powerpoint/2010/main" val="101519387"/>
      </p:ext>
    </p:extLst>
  </p:cSld>
  <p:clrMapOvr>
    <a:masterClrMapping/>
  </p:clrMapOvr>
  <p:transition>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66"/>
            <a:ext cx="6400354" cy="1752451"/>
          </a:xfrm>
        </p:spPr>
        <p:txBody>
          <a:bodyPr/>
          <a:lstStyle>
            <a:lvl1pPr marL="0" indent="0" algn="ctr">
              <a:buNone/>
              <a:defRPr/>
            </a:lvl1pPr>
            <a:lvl2pPr marL="321142" indent="0" algn="ctr">
              <a:buNone/>
              <a:defRPr/>
            </a:lvl2pPr>
            <a:lvl3pPr marL="642288" indent="0" algn="ctr">
              <a:buNone/>
              <a:defRPr/>
            </a:lvl3pPr>
            <a:lvl4pPr marL="963431" indent="0" algn="ctr">
              <a:buNone/>
              <a:defRPr/>
            </a:lvl4pPr>
            <a:lvl5pPr marL="1284579" indent="0" algn="ctr">
              <a:buNone/>
              <a:defRPr/>
            </a:lvl5pPr>
            <a:lvl6pPr marL="1605724" indent="0" algn="ctr">
              <a:buNone/>
              <a:defRPr/>
            </a:lvl6pPr>
            <a:lvl7pPr marL="1926868" indent="0" algn="ctr">
              <a:buNone/>
              <a:defRPr/>
            </a:lvl7pPr>
            <a:lvl8pPr marL="2248016" indent="0" algn="ctr">
              <a:buNone/>
              <a:defRPr/>
            </a:lvl8pPr>
            <a:lvl9pPr marL="256916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777420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53648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142" indent="0">
              <a:buNone/>
              <a:defRPr sz="1300"/>
            </a:lvl2pPr>
            <a:lvl3pPr marL="642288" indent="0">
              <a:buNone/>
              <a:defRPr sz="1100"/>
            </a:lvl3pPr>
            <a:lvl4pPr marL="963431" indent="0">
              <a:buNone/>
              <a:defRPr sz="1000"/>
            </a:lvl4pPr>
            <a:lvl5pPr marL="1284579" indent="0">
              <a:buNone/>
              <a:defRPr sz="1000"/>
            </a:lvl5pPr>
            <a:lvl6pPr marL="1605724" indent="0">
              <a:buNone/>
              <a:defRPr sz="1000"/>
            </a:lvl6pPr>
            <a:lvl7pPr marL="1926868" indent="0">
              <a:buNone/>
              <a:defRPr sz="1000"/>
            </a:lvl7pPr>
            <a:lvl8pPr marL="2248016" indent="0">
              <a:buNone/>
              <a:defRPr sz="1000"/>
            </a:lvl8pPr>
            <a:lvl9pPr marL="2569160" indent="0">
              <a:buNone/>
              <a:defRPr sz="1000"/>
            </a:lvl9pPr>
          </a:lstStyle>
          <a:p>
            <a:pPr lvl="0"/>
            <a:r>
              <a:rPr lang="en-US" smtClean="0"/>
              <a:t>Click to edit Master text styles</a:t>
            </a:r>
          </a:p>
        </p:txBody>
      </p:sp>
    </p:spTree>
    <p:extLst>
      <p:ext uri="{BB962C8B-B14F-4D97-AF65-F5344CB8AC3E}">
        <p14:creationId xmlns:p14="http://schemas.microsoft.com/office/powerpoint/2010/main" val="41922346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91"/>
            <a:ext cx="3625453"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91"/>
            <a:ext cx="3625453"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94220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SzPct val="75000"/>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noChangeArrowheads="1"/>
          </p:cNvSpPr>
          <p:nvPr>
            <p:ph type="dt" sz="half" idx="10"/>
          </p:nvPr>
        </p:nvSpPr>
        <p:spPr>
          <a:ln/>
        </p:spPr>
        <p:txBody>
          <a:bodyPr/>
          <a:lstStyle>
            <a:lvl1pPr>
              <a:defRPr/>
            </a:lvl1pPr>
          </a:lstStyle>
          <a:p>
            <a:pPr>
              <a:defRPr/>
            </a:pPr>
            <a:fld id="{89515B6B-D2AE-49FF-87B6-07D9404B9046}"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7F938EBF-421A-4FDB-A11C-813DD3433225}" type="slidenum">
              <a:rPr lang="en-US"/>
              <a:pPr/>
              <a:t>‹#›</a:t>
            </a:fld>
            <a:endParaRPr lang="en-US"/>
          </a:p>
        </p:txBody>
      </p:sp>
    </p:spTree>
    <p:extLst>
      <p:ext uri="{BB962C8B-B14F-4D97-AF65-F5344CB8AC3E}">
        <p14:creationId xmlns:p14="http://schemas.microsoft.com/office/powerpoint/2010/main" val="4079722319"/>
      </p:ext>
    </p:extLst>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142" indent="0">
              <a:buNone/>
              <a:defRPr sz="1400" b="1"/>
            </a:lvl2pPr>
            <a:lvl3pPr marL="642288" indent="0">
              <a:buNone/>
              <a:defRPr sz="1300" b="1"/>
            </a:lvl3pPr>
            <a:lvl4pPr marL="963431" indent="0">
              <a:buNone/>
              <a:defRPr sz="1100" b="1"/>
            </a:lvl4pPr>
            <a:lvl5pPr marL="1284579" indent="0">
              <a:buNone/>
              <a:defRPr sz="1100" b="1"/>
            </a:lvl5pPr>
            <a:lvl6pPr marL="1605724" indent="0">
              <a:buNone/>
              <a:defRPr sz="1100" b="1"/>
            </a:lvl6pPr>
            <a:lvl7pPr marL="1926868" indent="0">
              <a:buNone/>
              <a:defRPr sz="1100" b="1"/>
            </a:lvl7pPr>
            <a:lvl8pPr marL="2248016" indent="0">
              <a:buNone/>
              <a:defRPr sz="1100" b="1"/>
            </a:lvl8pPr>
            <a:lvl9pPr marL="2569160"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142" indent="0">
              <a:buNone/>
              <a:defRPr sz="1400" b="1"/>
            </a:lvl2pPr>
            <a:lvl3pPr marL="642288" indent="0">
              <a:buNone/>
              <a:defRPr sz="1300" b="1"/>
            </a:lvl3pPr>
            <a:lvl4pPr marL="963431" indent="0">
              <a:buNone/>
              <a:defRPr sz="1100" b="1"/>
            </a:lvl4pPr>
            <a:lvl5pPr marL="1284579" indent="0">
              <a:buNone/>
              <a:defRPr sz="1100" b="1"/>
            </a:lvl5pPr>
            <a:lvl6pPr marL="1605724" indent="0">
              <a:buNone/>
              <a:defRPr sz="1100" b="1"/>
            </a:lvl6pPr>
            <a:lvl7pPr marL="1926868" indent="0">
              <a:buNone/>
              <a:defRPr sz="1100" b="1"/>
            </a:lvl7pPr>
            <a:lvl8pPr marL="2248016" indent="0">
              <a:buNone/>
              <a:defRPr sz="1100" b="1"/>
            </a:lvl8pPr>
            <a:lvl9pPr marL="2569160"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76955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647862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75683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66" y="273492"/>
            <a:ext cx="3008189" cy="1161975"/>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66" y="1435448"/>
            <a:ext cx="3008189" cy="4690318"/>
          </a:xfrm>
        </p:spPr>
        <p:txBody>
          <a:bodyPr/>
          <a:lstStyle>
            <a:lvl1pPr marL="0" indent="0">
              <a:buNone/>
              <a:defRPr sz="1000"/>
            </a:lvl1pPr>
            <a:lvl2pPr marL="321142" indent="0">
              <a:buNone/>
              <a:defRPr sz="800"/>
            </a:lvl2pPr>
            <a:lvl3pPr marL="642288" indent="0">
              <a:buNone/>
              <a:defRPr sz="700"/>
            </a:lvl3pPr>
            <a:lvl4pPr marL="963431" indent="0">
              <a:buNone/>
              <a:defRPr sz="600"/>
            </a:lvl4pPr>
            <a:lvl5pPr marL="1284579" indent="0">
              <a:buNone/>
              <a:defRPr sz="600"/>
            </a:lvl5pPr>
            <a:lvl6pPr marL="1605724" indent="0">
              <a:buNone/>
              <a:defRPr sz="600"/>
            </a:lvl6pPr>
            <a:lvl7pPr marL="1926868" indent="0">
              <a:buNone/>
              <a:defRPr sz="600"/>
            </a:lvl7pPr>
            <a:lvl8pPr marL="2248016" indent="0">
              <a:buNone/>
              <a:defRPr sz="600"/>
            </a:lvl8pPr>
            <a:lvl9pPr marL="2569160" indent="0">
              <a:buNone/>
              <a:defRPr sz="600"/>
            </a:lvl9pPr>
          </a:lstStyle>
          <a:p>
            <a:pPr lvl="0"/>
            <a:r>
              <a:rPr lang="en-US" smtClean="0"/>
              <a:t>Click to edit Master text styles</a:t>
            </a:r>
          </a:p>
        </p:txBody>
      </p:sp>
    </p:spTree>
    <p:extLst>
      <p:ext uri="{BB962C8B-B14F-4D97-AF65-F5344CB8AC3E}">
        <p14:creationId xmlns:p14="http://schemas.microsoft.com/office/powerpoint/2010/main" val="32051074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54" y="4800824"/>
            <a:ext cx="5486177" cy="567035"/>
          </a:xfrm>
        </p:spPr>
        <p:txBody>
          <a:bodyPr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54" y="612800"/>
            <a:ext cx="5486177" cy="4114354"/>
          </a:xfrm>
        </p:spPr>
        <p:txBody>
          <a:bodyPr/>
          <a:lstStyle>
            <a:lvl1pPr marL="0" indent="0">
              <a:buNone/>
              <a:defRPr sz="2200"/>
            </a:lvl1pPr>
            <a:lvl2pPr marL="321142" indent="0">
              <a:buNone/>
              <a:defRPr sz="2000"/>
            </a:lvl2pPr>
            <a:lvl3pPr marL="642288" indent="0">
              <a:buNone/>
              <a:defRPr sz="1700"/>
            </a:lvl3pPr>
            <a:lvl4pPr marL="963431" indent="0">
              <a:buNone/>
              <a:defRPr sz="1400"/>
            </a:lvl4pPr>
            <a:lvl5pPr marL="1284579" indent="0">
              <a:buNone/>
              <a:defRPr sz="1400"/>
            </a:lvl5pPr>
            <a:lvl6pPr marL="1605724" indent="0">
              <a:buNone/>
              <a:defRPr sz="1400"/>
            </a:lvl6pPr>
            <a:lvl7pPr marL="1926868" indent="0">
              <a:buNone/>
              <a:defRPr sz="1400"/>
            </a:lvl7pPr>
            <a:lvl8pPr marL="2248016" indent="0">
              <a:buNone/>
              <a:defRPr sz="1400"/>
            </a:lvl8pPr>
            <a:lvl9pPr marL="2569160" indent="0">
              <a:buNone/>
              <a:defRPr sz="1400"/>
            </a:lvl9pPr>
          </a:lstStyle>
          <a:p>
            <a:pPr lvl="0"/>
            <a:r>
              <a:rPr lang="en-US" noProof="0" smtClean="0">
                <a:sym typeface="Helvetica Light" charset="0"/>
              </a:rPr>
              <a:t>Click icon to add picture</a:t>
            </a:r>
            <a:endParaRPr lang="en-US" noProof="0">
              <a:sym typeface="Helvetica Light" charset="0"/>
            </a:endParaRPr>
          </a:p>
        </p:txBody>
      </p:sp>
      <p:sp>
        <p:nvSpPr>
          <p:cNvPr id="4" name="Text Placeholder 3"/>
          <p:cNvSpPr>
            <a:spLocks noGrp="1"/>
          </p:cNvSpPr>
          <p:nvPr>
            <p:ph type="body" sz="half" idx="2"/>
          </p:nvPr>
        </p:nvSpPr>
        <p:spPr>
          <a:xfrm>
            <a:off x="1792654" y="5367860"/>
            <a:ext cx="5486177" cy="804788"/>
          </a:xfrm>
        </p:spPr>
        <p:txBody>
          <a:bodyPr/>
          <a:lstStyle>
            <a:lvl1pPr marL="0" indent="0">
              <a:buNone/>
              <a:defRPr sz="1000"/>
            </a:lvl1pPr>
            <a:lvl2pPr marL="321142" indent="0">
              <a:buNone/>
              <a:defRPr sz="800"/>
            </a:lvl2pPr>
            <a:lvl3pPr marL="642288" indent="0">
              <a:buNone/>
              <a:defRPr sz="700"/>
            </a:lvl3pPr>
            <a:lvl4pPr marL="963431" indent="0">
              <a:buNone/>
              <a:defRPr sz="600"/>
            </a:lvl4pPr>
            <a:lvl5pPr marL="1284579" indent="0">
              <a:buNone/>
              <a:defRPr sz="600"/>
            </a:lvl5pPr>
            <a:lvl6pPr marL="1605724" indent="0">
              <a:buNone/>
              <a:defRPr sz="600"/>
            </a:lvl6pPr>
            <a:lvl7pPr marL="1926868" indent="0">
              <a:buNone/>
              <a:defRPr sz="600"/>
            </a:lvl7pPr>
            <a:lvl8pPr marL="2248016" indent="0">
              <a:buNone/>
              <a:defRPr sz="600"/>
            </a:lvl8pPr>
            <a:lvl9pPr marL="2569160" indent="0">
              <a:buNone/>
              <a:defRPr sz="600"/>
            </a:lvl9pPr>
          </a:lstStyle>
          <a:p>
            <a:pPr lvl="0"/>
            <a:r>
              <a:rPr lang="en-US" smtClean="0"/>
              <a:t>Click to edit Master text styles</a:t>
            </a:r>
          </a:p>
        </p:txBody>
      </p:sp>
    </p:spTree>
    <p:extLst>
      <p:ext uri="{BB962C8B-B14F-4D97-AF65-F5344CB8AC3E}">
        <p14:creationId xmlns:p14="http://schemas.microsoft.com/office/powerpoint/2010/main" val="2995234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893800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88"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622321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64"/>
            <a:ext cx="6400354" cy="1752451"/>
          </a:xfrm>
        </p:spPr>
        <p:txBody>
          <a:bodyPr/>
          <a:lstStyle>
            <a:lvl1pPr marL="0" indent="0" algn="ctr">
              <a:buNone/>
              <a:defRPr/>
            </a:lvl1pPr>
            <a:lvl2pPr marL="321175" indent="0" algn="ctr">
              <a:buNone/>
              <a:defRPr/>
            </a:lvl2pPr>
            <a:lvl3pPr marL="642354" indent="0" algn="ctr">
              <a:buNone/>
              <a:defRPr/>
            </a:lvl3pPr>
            <a:lvl4pPr marL="963530" indent="0" algn="ctr">
              <a:buNone/>
              <a:defRPr/>
            </a:lvl4pPr>
            <a:lvl5pPr marL="1284710" indent="0" algn="ctr">
              <a:buNone/>
              <a:defRPr/>
            </a:lvl5pPr>
            <a:lvl6pPr marL="1605888" indent="0" algn="ctr">
              <a:buNone/>
              <a:defRPr/>
            </a:lvl6pPr>
            <a:lvl7pPr marL="1927066" indent="0" algn="ctr">
              <a:buNone/>
              <a:defRPr/>
            </a:lvl7pPr>
            <a:lvl8pPr marL="2248246" indent="0" algn="ctr">
              <a:buNone/>
              <a:defRPr/>
            </a:lvl8pPr>
            <a:lvl9pPr marL="2569423"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737315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46505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175" indent="0">
              <a:buNone/>
              <a:defRPr sz="1300"/>
            </a:lvl2pPr>
            <a:lvl3pPr marL="642354" indent="0">
              <a:buNone/>
              <a:defRPr sz="1100"/>
            </a:lvl3pPr>
            <a:lvl4pPr marL="963530" indent="0">
              <a:buNone/>
              <a:defRPr sz="1000"/>
            </a:lvl4pPr>
            <a:lvl5pPr marL="1284710" indent="0">
              <a:buNone/>
              <a:defRPr sz="1000"/>
            </a:lvl5pPr>
            <a:lvl6pPr marL="1605888" indent="0">
              <a:buNone/>
              <a:defRPr sz="1000"/>
            </a:lvl6pPr>
            <a:lvl7pPr marL="1927066" indent="0">
              <a:buNone/>
              <a:defRPr sz="1000"/>
            </a:lvl7pPr>
            <a:lvl8pPr marL="2248246" indent="0">
              <a:buNone/>
              <a:defRPr sz="1000"/>
            </a:lvl8pPr>
            <a:lvl9pPr marL="2569423" indent="0">
              <a:buNone/>
              <a:defRPr sz="1000"/>
            </a:lvl9pPr>
          </a:lstStyle>
          <a:p>
            <a:pPr lvl="0"/>
            <a:r>
              <a:rPr lang="en-US" smtClean="0"/>
              <a:t>Click to edit Master text styles</a:t>
            </a:r>
          </a:p>
        </p:txBody>
      </p:sp>
    </p:spTree>
    <p:extLst>
      <p:ext uri="{BB962C8B-B14F-4D97-AF65-F5344CB8AC3E}">
        <p14:creationId xmlns:p14="http://schemas.microsoft.com/office/powerpoint/2010/main" val="3735724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sz="half" idx="10"/>
          </p:nvPr>
        </p:nvSpPr>
        <p:spPr>
          <a:ln/>
        </p:spPr>
        <p:txBody>
          <a:bodyPr/>
          <a:lstStyle>
            <a:lvl1pPr>
              <a:defRPr/>
            </a:lvl1pPr>
          </a:lstStyle>
          <a:p>
            <a:pPr>
              <a:defRPr/>
            </a:pPr>
            <a:fld id="{8CC91385-DBE6-4E41-B204-098F6220A948}" type="datetimeFigureOut">
              <a:rPr lang="en-US"/>
              <a:pPr>
                <a:defRPr/>
              </a:pPr>
              <a:t>3/18/2014</a:t>
            </a:fld>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fld id="{FBC7B3C6-6FDA-4D35-B6D6-18299C398F33}" type="slidenum">
              <a:rPr lang="en-US"/>
              <a:pPr/>
              <a:t>‹#›</a:t>
            </a:fld>
            <a:endParaRPr lang="en-US"/>
          </a:p>
        </p:txBody>
      </p:sp>
    </p:spTree>
    <p:extLst>
      <p:ext uri="{BB962C8B-B14F-4D97-AF65-F5344CB8AC3E}">
        <p14:creationId xmlns:p14="http://schemas.microsoft.com/office/powerpoint/2010/main" val="909876008"/>
      </p:ext>
    </p:extLst>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89"/>
            <a:ext cx="3625453"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89"/>
            <a:ext cx="3625453"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75649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175" indent="0">
              <a:buNone/>
              <a:defRPr sz="1400" b="1"/>
            </a:lvl2pPr>
            <a:lvl3pPr marL="642354" indent="0">
              <a:buNone/>
              <a:defRPr sz="1300" b="1"/>
            </a:lvl3pPr>
            <a:lvl4pPr marL="963530" indent="0">
              <a:buNone/>
              <a:defRPr sz="1100" b="1"/>
            </a:lvl4pPr>
            <a:lvl5pPr marL="1284710" indent="0">
              <a:buNone/>
              <a:defRPr sz="1100" b="1"/>
            </a:lvl5pPr>
            <a:lvl6pPr marL="1605888" indent="0">
              <a:buNone/>
              <a:defRPr sz="1100" b="1"/>
            </a:lvl6pPr>
            <a:lvl7pPr marL="1927066" indent="0">
              <a:buNone/>
              <a:defRPr sz="1100" b="1"/>
            </a:lvl7pPr>
            <a:lvl8pPr marL="2248246" indent="0">
              <a:buNone/>
              <a:defRPr sz="1100" b="1"/>
            </a:lvl8pPr>
            <a:lvl9pPr marL="2569423"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175" indent="0">
              <a:buNone/>
              <a:defRPr sz="1400" b="1"/>
            </a:lvl2pPr>
            <a:lvl3pPr marL="642354" indent="0">
              <a:buNone/>
              <a:defRPr sz="1300" b="1"/>
            </a:lvl3pPr>
            <a:lvl4pPr marL="963530" indent="0">
              <a:buNone/>
              <a:defRPr sz="1100" b="1"/>
            </a:lvl4pPr>
            <a:lvl5pPr marL="1284710" indent="0">
              <a:buNone/>
              <a:defRPr sz="1100" b="1"/>
            </a:lvl5pPr>
            <a:lvl6pPr marL="1605888" indent="0">
              <a:buNone/>
              <a:defRPr sz="1100" b="1"/>
            </a:lvl6pPr>
            <a:lvl7pPr marL="1927066" indent="0">
              <a:buNone/>
              <a:defRPr sz="1100" b="1"/>
            </a:lvl7pPr>
            <a:lvl8pPr marL="2248246" indent="0">
              <a:buNone/>
              <a:defRPr sz="1100" b="1"/>
            </a:lvl8pPr>
            <a:lvl9pPr marL="2569423"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0038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473107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1106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64" y="273490"/>
            <a:ext cx="3008189" cy="1161975"/>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64" y="1435448"/>
            <a:ext cx="3008189" cy="4690318"/>
          </a:xfrm>
        </p:spPr>
        <p:txBody>
          <a:bodyPr/>
          <a:lstStyle>
            <a:lvl1pPr marL="0" indent="0">
              <a:buNone/>
              <a:defRPr sz="1000"/>
            </a:lvl1pPr>
            <a:lvl2pPr marL="321175" indent="0">
              <a:buNone/>
              <a:defRPr sz="800"/>
            </a:lvl2pPr>
            <a:lvl3pPr marL="642354" indent="0">
              <a:buNone/>
              <a:defRPr sz="700"/>
            </a:lvl3pPr>
            <a:lvl4pPr marL="963530" indent="0">
              <a:buNone/>
              <a:defRPr sz="600"/>
            </a:lvl4pPr>
            <a:lvl5pPr marL="1284710" indent="0">
              <a:buNone/>
              <a:defRPr sz="600"/>
            </a:lvl5pPr>
            <a:lvl6pPr marL="1605888" indent="0">
              <a:buNone/>
              <a:defRPr sz="600"/>
            </a:lvl6pPr>
            <a:lvl7pPr marL="1927066" indent="0">
              <a:buNone/>
              <a:defRPr sz="600"/>
            </a:lvl7pPr>
            <a:lvl8pPr marL="2248246" indent="0">
              <a:buNone/>
              <a:defRPr sz="600"/>
            </a:lvl8pPr>
            <a:lvl9pPr marL="2569423" indent="0">
              <a:buNone/>
              <a:defRPr sz="600"/>
            </a:lvl9pPr>
          </a:lstStyle>
          <a:p>
            <a:pPr lvl="0"/>
            <a:r>
              <a:rPr lang="en-US" smtClean="0"/>
              <a:t>Click to edit Master text styles</a:t>
            </a:r>
          </a:p>
        </p:txBody>
      </p:sp>
    </p:spTree>
    <p:extLst>
      <p:ext uri="{BB962C8B-B14F-4D97-AF65-F5344CB8AC3E}">
        <p14:creationId xmlns:p14="http://schemas.microsoft.com/office/powerpoint/2010/main" val="4230763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52" y="4800824"/>
            <a:ext cx="5486177" cy="567035"/>
          </a:xfrm>
        </p:spPr>
        <p:txBody>
          <a:bodyPr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52" y="612800"/>
            <a:ext cx="5486177" cy="4114354"/>
          </a:xfrm>
        </p:spPr>
        <p:txBody>
          <a:bodyPr/>
          <a:lstStyle>
            <a:lvl1pPr marL="0" indent="0">
              <a:buNone/>
              <a:defRPr sz="2200"/>
            </a:lvl1pPr>
            <a:lvl2pPr marL="321175" indent="0">
              <a:buNone/>
              <a:defRPr sz="2000"/>
            </a:lvl2pPr>
            <a:lvl3pPr marL="642354" indent="0">
              <a:buNone/>
              <a:defRPr sz="1700"/>
            </a:lvl3pPr>
            <a:lvl4pPr marL="963530" indent="0">
              <a:buNone/>
              <a:defRPr sz="1400"/>
            </a:lvl4pPr>
            <a:lvl5pPr marL="1284710" indent="0">
              <a:buNone/>
              <a:defRPr sz="1400"/>
            </a:lvl5pPr>
            <a:lvl6pPr marL="1605888" indent="0">
              <a:buNone/>
              <a:defRPr sz="1400"/>
            </a:lvl6pPr>
            <a:lvl7pPr marL="1927066" indent="0">
              <a:buNone/>
              <a:defRPr sz="1400"/>
            </a:lvl7pPr>
            <a:lvl8pPr marL="2248246" indent="0">
              <a:buNone/>
              <a:defRPr sz="1400"/>
            </a:lvl8pPr>
            <a:lvl9pPr marL="2569423" indent="0">
              <a:buNone/>
              <a:defRPr sz="1400"/>
            </a:lvl9pPr>
          </a:lstStyle>
          <a:p>
            <a:pPr lvl="0"/>
            <a:r>
              <a:rPr lang="en-US" noProof="0" smtClean="0">
                <a:sym typeface="Helvetica Light" charset="0"/>
              </a:rPr>
              <a:t>Click icon to add picture</a:t>
            </a:r>
            <a:endParaRPr lang="en-US" noProof="0">
              <a:sym typeface="Helvetica Light" charset="0"/>
            </a:endParaRPr>
          </a:p>
        </p:txBody>
      </p:sp>
      <p:sp>
        <p:nvSpPr>
          <p:cNvPr id="4" name="Text Placeholder 3"/>
          <p:cNvSpPr>
            <a:spLocks noGrp="1"/>
          </p:cNvSpPr>
          <p:nvPr>
            <p:ph type="body" sz="half" idx="2"/>
          </p:nvPr>
        </p:nvSpPr>
        <p:spPr>
          <a:xfrm>
            <a:off x="1792652" y="5367860"/>
            <a:ext cx="5486177" cy="804788"/>
          </a:xfrm>
        </p:spPr>
        <p:txBody>
          <a:bodyPr/>
          <a:lstStyle>
            <a:lvl1pPr marL="0" indent="0">
              <a:buNone/>
              <a:defRPr sz="1000"/>
            </a:lvl1pPr>
            <a:lvl2pPr marL="321175" indent="0">
              <a:buNone/>
              <a:defRPr sz="800"/>
            </a:lvl2pPr>
            <a:lvl3pPr marL="642354" indent="0">
              <a:buNone/>
              <a:defRPr sz="700"/>
            </a:lvl3pPr>
            <a:lvl4pPr marL="963530" indent="0">
              <a:buNone/>
              <a:defRPr sz="600"/>
            </a:lvl4pPr>
            <a:lvl5pPr marL="1284710" indent="0">
              <a:buNone/>
              <a:defRPr sz="600"/>
            </a:lvl5pPr>
            <a:lvl6pPr marL="1605888" indent="0">
              <a:buNone/>
              <a:defRPr sz="600"/>
            </a:lvl6pPr>
            <a:lvl7pPr marL="1927066" indent="0">
              <a:buNone/>
              <a:defRPr sz="600"/>
            </a:lvl7pPr>
            <a:lvl8pPr marL="2248246" indent="0">
              <a:buNone/>
              <a:defRPr sz="600"/>
            </a:lvl8pPr>
            <a:lvl9pPr marL="2569423" indent="0">
              <a:buNone/>
              <a:defRPr sz="600"/>
            </a:lvl9pPr>
          </a:lstStyle>
          <a:p>
            <a:pPr lvl="0"/>
            <a:r>
              <a:rPr lang="en-US" smtClean="0"/>
              <a:t>Click to edit Master text styles</a:t>
            </a:r>
          </a:p>
        </p:txBody>
      </p:sp>
    </p:spTree>
    <p:extLst>
      <p:ext uri="{BB962C8B-B14F-4D97-AF65-F5344CB8AC3E}">
        <p14:creationId xmlns:p14="http://schemas.microsoft.com/office/powerpoint/2010/main" val="3802191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657179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86"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752489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61"/>
            <a:ext cx="6400354" cy="1752451"/>
          </a:xfrm>
        </p:spPr>
        <p:txBody>
          <a:bodyPr/>
          <a:lstStyle>
            <a:lvl1pPr marL="0" indent="0" algn="ctr">
              <a:buNone/>
              <a:defRPr/>
            </a:lvl1pPr>
            <a:lvl2pPr marL="321225" indent="0" algn="ctr">
              <a:buNone/>
              <a:defRPr/>
            </a:lvl2pPr>
            <a:lvl3pPr marL="642453" indent="0" algn="ctr">
              <a:buNone/>
              <a:defRPr/>
            </a:lvl3pPr>
            <a:lvl4pPr marL="963678" indent="0" algn="ctr">
              <a:buNone/>
              <a:defRPr/>
            </a:lvl4pPr>
            <a:lvl5pPr marL="1284908" indent="0" algn="ctr">
              <a:buNone/>
              <a:defRPr/>
            </a:lvl5pPr>
            <a:lvl6pPr marL="1606134" indent="0" algn="ctr">
              <a:buNone/>
              <a:defRPr/>
            </a:lvl6pPr>
            <a:lvl7pPr marL="1927362" indent="0" algn="ctr">
              <a:buNone/>
              <a:defRPr/>
            </a:lvl7pPr>
            <a:lvl8pPr marL="2248591" indent="0" algn="ctr">
              <a:buNone/>
              <a:defRPr/>
            </a:lvl8pPr>
            <a:lvl9pPr marL="256981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3972257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57672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sz="half" idx="10"/>
          </p:nvPr>
        </p:nvSpPr>
        <p:spPr>
          <a:ln/>
        </p:spPr>
        <p:txBody>
          <a:bodyPr/>
          <a:lstStyle>
            <a:lvl1pPr>
              <a:defRPr/>
            </a:lvl1pPr>
          </a:lstStyle>
          <a:p>
            <a:pPr>
              <a:defRPr/>
            </a:pPr>
            <a:fld id="{401CC735-0602-4DD4-AA14-F51D3F50F695}" type="datetimeFigureOut">
              <a:rPr lang="en-US"/>
              <a:pPr>
                <a:defRPr/>
              </a:pPr>
              <a:t>3/18/2014</a:t>
            </a:fld>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fld id="{A4134060-0F9A-46C9-B38E-4E69BF7B835B}" type="slidenum">
              <a:rPr lang="en-US"/>
              <a:pPr/>
              <a:t>‹#›</a:t>
            </a:fld>
            <a:endParaRPr lang="en-US"/>
          </a:p>
        </p:txBody>
      </p:sp>
    </p:spTree>
    <p:extLst>
      <p:ext uri="{BB962C8B-B14F-4D97-AF65-F5344CB8AC3E}">
        <p14:creationId xmlns:p14="http://schemas.microsoft.com/office/powerpoint/2010/main" val="2055019356"/>
      </p:ext>
    </p:extLst>
  </p:cSld>
  <p:clrMapOvr>
    <a:masterClrMapping/>
  </p:clrMapOvr>
  <p:transition>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225" indent="0">
              <a:buNone/>
              <a:defRPr sz="1300"/>
            </a:lvl2pPr>
            <a:lvl3pPr marL="642453" indent="0">
              <a:buNone/>
              <a:defRPr sz="1100"/>
            </a:lvl3pPr>
            <a:lvl4pPr marL="963678" indent="0">
              <a:buNone/>
              <a:defRPr sz="1000"/>
            </a:lvl4pPr>
            <a:lvl5pPr marL="1284908" indent="0">
              <a:buNone/>
              <a:defRPr sz="1000"/>
            </a:lvl5pPr>
            <a:lvl6pPr marL="1606134" indent="0">
              <a:buNone/>
              <a:defRPr sz="1000"/>
            </a:lvl6pPr>
            <a:lvl7pPr marL="1927362" indent="0">
              <a:buNone/>
              <a:defRPr sz="1000"/>
            </a:lvl7pPr>
            <a:lvl8pPr marL="2248591" indent="0">
              <a:buNone/>
              <a:defRPr sz="1000"/>
            </a:lvl8pPr>
            <a:lvl9pPr marL="2569817" indent="0">
              <a:buNone/>
              <a:defRPr sz="1000"/>
            </a:lvl9pPr>
          </a:lstStyle>
          <a:p>
            <a:pPr lvl="0"/>
            <a:r>
              <a:rPr lang="en-US" smtClean="0"/>
              <a:t>Click to edit Master text styles</a:t>
            </a:r>
          </a:p>
        </p:txBody>
      </p:sp>
    </p:spTree>
    <p:extLst>
      <p:ext uri="{BB962C8B-B14F-4D97-AF65-F5344CB8AC3E}">
        <p14:creationId xmlns:p14="http://schemas.microsoft.com/office/powerpoint/2010/main" val="27643969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86"/>
            <a:ext cx="3625453"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86"/>
            <a:ext cx="3625453"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54448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225" indent="0">
              <a:buNone/>
              <a:defRPr sz="1400" b="1"/>
            </a:lvl2pPr>
            <a:lvl3pPr marL="642453" indent="0">
              <a:buNone/>
              <a:defRPr sz="1300" b="1"/>
            </a:lvl3pPr>
            <a:lvl4pPr marL="963678" indent="0">
              <a:buNone/>
              <a:defRPr sz="1100" b="1"/>
            </a:lvl4pPr>
            <a:lvl5pPr marL="1284908" indent="0">
              <a:buNone/>
              <a:defRPr sz="1100" b="1"/>
            </a:lvl5pPr>
            <a:lvl6pPr marL="1606134" indent="0">
              <a:buNone/>
              <a:defRPr sz="1100" b="1"/>
            </a:lvl6pPr>
            <a:lvl7pPr marL="1927362" indent="0">
              <a:buNone/>
              <a:defRPr sz="1100" b="1"/>
            </a:lvl7pPr>
            <a:lvl8pPr marL="2248591" indent="0">
              <a:buNone/>
              <a:defRPr sz="1100" b="1"/>
            </a:lvl8pPr>
            <a:lvl9pPr marL="2569817"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225" indent="0">
              <a:buNone/>
              <a:defRPr sz="1400" b="1"/>
            </a:lvl2pPr>
            <a:lvl3pPr marL="642453" indent="0">
              <a:buNone/>
              <a:defRPr sz="1300" b="1"/>
            </a:lvl3pPr>
            <a:lvl4pPr marL="963678" indent="0">
              <a:buNone/>
              <a:defRPr sz="1100" b="1"/>
            </a:lvl4pPr>
            <a:lvl5pPr marL="1284908" indent="0">
              <a:buNone/>
              <a:defRPr sz="1100" b="1"/>
            </a:lvl5pPr>
            <a:lvl6pPr marL="1606134" indent="0">
              <a:buNone/>
              <a:defRPr sz="1100" b="1"/>
            </a:lvl6pPr>
            <a:lvl7pPr marL="1927362" indent="0">
              <a:buNone/>
              <a:defRPr sz="1100" b="1"/>
            </a:lvl7pPr>
            <a:lvl8pPr marL="2248591" indent="0">
              <a:buNone/>
              <a:defRPr sz="1100" b="1"/>
            </a:lvl8pPr>
            <a:lvl9pPr marL="2569817"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69550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42941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9409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61" y="273487"/>
            <a:ext cx="3008189" cy="1161975"/>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61" y="1435448"/>
            <a:ext cx="3008189" cy="4690318"/>
          </a:xfrm>
        </p:spPr>
        <p:txBody>
          <a:bodyPr/>
          <a:lstStyle>
            <a:lvl1pPr marL="0" indent="0">
              <a:buNone/>
              <a:defRPr sz="1000"/>
            </a:lvl1pPr>
            <a:lvl2pPr marL="321225" indent="0">
              <a:buNone/>
              <a:defRPr sz="800"/>
            </a:lvl2pPr>
            <a:lvl3pPr marL="642453" indent="0">
              <a:buNone/>
              <a:defRPr sz="700"/>
            </a:lvl3pPr>
            <a:lvl4pPr marL="963678" indent="0">
              <a:buNone/>
              <a:defRPr sz="600"/>
            </a:lvl4pPr>
            <a:lvl5pPr marL="1284908" indent="0">
              <a:buNone/>
              <a:defRPr sz="600"/>
            </a:lvl5pPr>
            <a:lvl6pPr marL="1606134" indent="0">
              <a:buNone/>
              <a:defRPr sz="600"/>
            </a:lvl6pPr>
            <a:lvl7pPr marL="1927362" indent="0">
              <a:buNone/>
              <a:defRPr sz="600"/>
            </a:lvl7pPr>
            <a:lvl8pPr marL="2248591" indent="0">
              <a:buNone/>
              <a:defRPr sz="600"/>
            </a:lvl8pPr>
            <a:lvl9pPr marL="2569817" indent="0">
              <a:buNone/>
              <a:defRPr sz="600"/>
            </a:lvl9pPr>
          </a:lstStyle>
          <a:p>
            <a:pPr lvl="0"/>
            <a:r>
              <a:rPr lang="en-US" smtClean="0"/>
              <a:t>Click to edit Master text styles</a:t>
            </a:r>
          </a:p>
        </p:txBody>
      </p:sp>
    </p:spTree>
    <p:extLst>
      <p:ext uri="{BB962C8B-B14F-4D97-AF65-F5344CB8AC3E}">
        <p14:creationId xmlns:p14="http://schemas.microsoft.com/office/powerpoint/2010/main" val="88047674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49" y="4800824"/>
            <a:ext cx="5486177" cy="567035"/>
          </a:xfrm>
        </p:spPr>
        <p:txBody>
          <a:bodyPr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49" y="612800"/>
            <a:ext cx="5486177" cy="4114354"/>
          </a:xfrm>
        </p:spPr>
        <p:txBody>
          <a:bodyPr/>
          <a:lstStyle>
            <a:lvl1pPr marL="0" indent="0">
              <a:buNone/>
              <a:defRPr sz="2200"/>
            </a:lvl1pPr>
            <a:lvl2pPr marL="321225" indent="0">
              <a:buNone/>
              <a:defRPr sz="2000"/>
            </a:lvl2pPr>
            <a:lvl3pPr marL="642453" indent="0">
              <a:buNone/>
              <a:defRPr sz="1700"/>
            </a:lvl3pPr>
            <a:lvl4pPr marL="963678" indent="0">
              <a:buNone/>
              <a:defRPr sz="1400"/>
            </a:lvl4pPr>
            <a:lvl5pPr marL="1284908" indent="0">
              <a:buNone/>
              <a:defRPr sz="1400"/>
            </a:lvl5pPr>
            <a:lvl6pPr marL="1606134" indent="0">
              <a:buNone/>
              <a:defRPr sz="1400"/>
            </a:lvl6pPr>
            <a:lvl7pPr marL="1927362" indent="0">
              <a:buNone/>
              <a:defRPr sz="1400"/>
            </a:lvl7pPr>
            <a:lvl8pPr marL="2248591" indent="0">
              <a:buNone/>
              <a:defRPr sz="1400"/>
            </a:lvl8pPr>
            <a:lvl9pPr marL="2569817" indent="0">
              <a:buNone/>
              <a:defRPr sz="1400"/>
            </a:lvl9pPr>
          </a:lstStyle>
          <a:p>
            <a:pPr lvl="0"/>
            <a:r>
              <a:rPr lang="en-US" noProof="0" smtClean="0">
                <a:sym typeface="Helvetica Light" charset="0"/>
              </a:rPr>
              <a:t>Click icon to add picture</a:t>
            </a:r>
            <a:endParaRPr lang="en-US" noProof="0">
              <a:sym typeface="Helvetica Light" charset="0"/>
            </a:endParaRPr>
          </a:p>
        </p:txBody>
      </p:sp>
      <p:sp>
        <p:nvSpPr>
          <p:cNvPr id="4" name="Text Placeholder 3"/>
          <p:cNvSpPr>
            <a:spLocks noGrp="1"/>
          </p:cNvSpPr>
          <p:nvPr>
            <p:ph type="body" sz="half" idx="2"/>
          </p:nvPr>
        </p:nvSpPr>
        <p:spPr>
          <a:xfrm>
            <a:off x="1792649" y="5367860"/>
            <a:ext cx="5486177" cy="804788"/>
          </a:xfrm>
        </p:spPr>
        <p:txBody>
          <a:bodyPr/>
          <a:lstStyle>
            <a:lvl1pPr marL="0" indent="0">
              <a:buNone/>
              <a:defRPr sz="1000"/>
            </a:lvl1pPr>
            <a:lvl2pPr marL="321225" indent="0">
              <a:buNone/>
              <a:defRPr sz="800"/>
            </a:lvl2pPr>
            <a:lvl3pPr marL="642453" indent="0">
              <a:buNone/>
              <a:defRPr sz="700"/>
            </a:lvl3pPr>
            <a:lvl4pPr marL="963678" indent="0">
              <a:buNone/>
              <a:defRPr sz="600"/>
            </a:lvl4pPr>
            <a:lvl5pPr marL="1284908" indent="0">
              <a:buNone/>
              <a:defRPr sz="600"/>
            </a:lvl5pPr>
            <a:lvl6pPr marL="1606134" indent="0">
              <a:buNone/>
              <a:defRPr sz="600"/>
            </a:lvl6pPr>
            <a:lvl7pPr marL="1927362" indent="0">
              <a:buNone/>
              <a:defRPr sz="600"/>
            </a:lvl7pPr>
            <a:lvl8pPr marL="2248591" indent="0">
              <a:buNone/>
              <a:defRPr sz="600"/>
            </a:lvl8pPr>
            <a:lvl9pPr marL="2569817" indent="0">
              <a:buNone/>
              <a:defRPr sz="600"/>
            </a:lvl9pPr>
          </a:lstStyle>
          <a:p>
            <a:pPr lvl="0"/>
            <a:r>
              <a:rPr lang="en-US" smtClean="0"/>
              <a:t>Click to edit Master text styles</a:t>
            </a:r>
          </a:p>
        </p:txBody>
      </p:sp>
    </p:spTree>
    <p:extLst>
      <p:ext uri="{BB962C8B-B14F-4D97-AF65-F5344CB8AC3E}">
        <p14:creationId xmlns:p14="http://schemas.microsoft.com/office/powerpoint/2010/main" val="16001401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613610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83"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70596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57"/>
            <a:ext cx="6400354" cy="1752451"/>
          </a:xfrm>
        </p:spPr>
        <p:txBody>
          <a:bodyPr/>
          <a:lstStyle>
            <a:lvl1pPr marL="0" indent="0" algn="ctr">
              <a:buNone/>
              <a:defRPr/>
            </a:lvl1pPr>
            <a:lvl2pPr marL="321291" indent="0" algn="ctr">
              <a:buNone/>
              <a:defRPr/>
            </a:lvl2pPr>
            <a:lvl3pPr marL="642585" indent="0" algn="ctr">
              <a:buNone/>
              <a:defRPr/>
            </a:lvl3pPr>
            <a:lvl4pPr marL="963876" indent="0" algn="ctr">
              <a:buNone/>
              <a:defRPr/>
            </a:lvl4pPr>
            <a:lvl5pPr marL="1285171" indent="0" algn="ctr">
              <a:buNone/>
              <a:defRPr/>
            </a:lvl5pPr>
            <a:lvl6pPr marL="1606464" indent="0" algn="ctr">
              <a:buNone/>
              <a:defRPr/>
            </a:lvl6pPr>
            <a:lvl7pPr marL="1927756" indent="0" algn="ctr">
              <a:buNone/>
              <a:defRPr/>
            </a:lvl7pPr>
            <a:lvl8pPr marL="2249051" indent="0" algn="ctr">
              <a:buNone/>
              <a:defRPr/>
            </a:lvl8pPr>
            <a:lvl9pPr marL="2570344"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63264155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dt" sz="half" idx="10"/>
          </p:nvPr>
        </p:nvSpPr>
        <p:spPr>
          <a:ln/>
        </p:spPr>
        <p:txBody>
          <a:bodyPr/>
          <a:lstStyle>
            <a:lvl1pPr>
              <a:defRPr/>
            </a:lvl1pPr>
          </a:lstStyle>
          <a:p>
            <a:pPr>
              <a:defRPr/>
            </a:pPr>
            <a:fld id="{D84A6866-0F7D-4DE3-B8F9-F3C92B26C80D}" type="datetimeFigureOut">
              <a:rPr lang="en-US"/>
              <a:pPr>
                <a:defRPr/>
              </a:pPr>
              <a:t>3/18/2014</a:t>
            </a:fld>
            <a:endParaRPr lang="en-US"/>
          </a:p>
        </p:txBody>
      </p:sp>
      <p:sp>
        <p:nvSpPr>
          <p:cNvPr id="8" name="Rectangle 4"/>
          <p:cNvSpPr>
            <a:spLocks noGrp="1" noChangeArrowheads="1"/>
          </p:cNvSpPr>
          <p:nvPr>
            <p:ph type="ftr" sz="quarter" idx="11"/>
          </p:nvPr>
        </p:nvSpPr>
        <p:spPr>
          <a:ln/>
        </p:spPr>
        <p:txBody>
          <a:bodyPr/>
          <a:lstStyle>
            <a:lvl1pPr>
              <a:defRPr/>
            </a:lvl1pPr>
          </a:lstStyle>
          <a:p>
            <a:pPr>
              <a:defRPr/>
            </a:pPr>
            <a:endParaRPr lang="en-US"/>
          </a:p>
        </p:txBody>
      </p:sp>
      <p:sp>
        <p:nvSpPr>
          <p:cNvPr id="9" name="Rectangle 5"/>
          <p:cNvSpPr>
            <a:spLocks noGrp="1" noChangeArrowheads="1"/>
          </p:cNvSpPr>
          <p:nvPr>
            <p:ph type="sldNum" sz="quarter" idx="12"/>
          </p:nvPr>
        </p:nvSpPr>
        <p:spPr>
          <a:ln/>
        </p:spPr>
        <p:txBody>
          <a:bodyPr/>
          <a:lstStyle>
            <a:lvl1pPr>
              <a:defRPr/>
            </a:lvl1pPr>
          </a:lstStyle>
          <a:p>
            <a:fld id="{AB4823B0-6007-4BCD-B5AE-322019B88840}" type="slidenum">
              <a:rPr lang="en-US"/>
              <a:pPr/>
              <a:t>‹#›</a:t>
            </a:fld>
            <a:endParaRPr lang="en-US"/>
          </a:p>
        </p:txBody>
      </p:sp>
    </p:spTree>
    <p:extLst>
      <p:ext uri="{BB962C8B-B14F-4D97-AF65-F5344CB8AC3E}">
        <p14:creationId xmlns:p14="http://schemas.microsoft.com/office/powerpoint/2010/main" val="1551597143"/>
      </p:ext>
    </p:extLst>
  </p:cSld>
  <p:clrMapOvr>
    <a:masterClrMapping/>
  </p:clrMapOvr>
  <p:transition>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21958537"/>
      </p:ext>
    </p:extLst>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291" indent="0">
              <a:buNone/>
              <a:defRPr sz="1300"/>
            </a:lvl2pPr>
            <a:lvl3pPr marL="642585" indent="0">
              <a:buNone/>
              <a:defRPr sz="1100"/>
            </a:lvl3pPr>
            <a:lvl4pPr marL="963876" indent="0">
              <a:buNone/>
              <a:defRPr sz="1000"/>
            </a:lvl4pPr>
            <a:lvl5pPr marL="1285171" indent="0">
              <a:buNone/>
              <a:defRPr sz="1000"/>
            </a:lvl5pPr>
            <a:lvl6pPr marL="1606464" indent="0">
              <a:buNone/>
              <a:defRPr sz="1000"/>
            </a:lvl6pPr>
            <a:lvl7pPr marL="1927756" indent="0">
              <a:buNone/>
              <a:defRPr sz="1000"/>
            </a:lvl7pPr>
            <a:lvl8pPr marL="2249051" indent="0">
              <a:buNone/>
              <a:defRPr sz="1000"/>
            </a:lvl8pPr>
            <a:lvl9pPr marL="2570344" indent="0">
              <a:buNone/>
              <a:defRPr sz="1000"/>
            </a:lvl9pPr>
          </a:lstStyle>
          <a:p>
            <a:pPr lvl="0"/>
            <a:r>
              <a:rPr lang="en-US" smtClean="0"/>
              <a:t>Click to edit Master text styles</a:t>
            </a:r>
          </a:p>
        </p:txBody>
      </p:sp>
    </p:spTree>
    <p:extLst>
      <p:ext uri="{BB962C8B-B14F-4D97-AF65-F5344CB8AC3E}">
        <p14:creationId xmlns:p14="http://schemas.microsoft.com/office/powerpoint/2010/main" val="3819444142"/>
      </p:ext>
    </p:extLst>
  </p:cSld>
  <p:clrMapOvr>
    <a:masterClrMapping/>
  </p:clrMapOvr>
  <p:transitio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82"/>
            <a:ext cx="3625453"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82"/>
            <a:ext cx="3625453"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2121526"/>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291" indent="0">
              <a:buNone/>
              <a:defRPr sz="1400" b="1"/>
            </a:lvl2pPr>
            <a:lvl3pPr marL="642585" indent="0">
              <a:buNone/>
              <a:defRPr sz="1300" b="1"/>
            </a:lvl3pPr>
            <a:lvl4pPr marL="963876" indent="0">
              <a:buNone/>
              <a:defRPr sz="1100" b="1"/>
            </a:lvl4pPr>
            <a:lvl5pPr marL="1285171" indent="0">
              <a:buNone/>
              <a:defRPr sz="1100" b="1"/>
            </a:lvl5pPr>
            <a:lvl6pPr marL="1606464" indent="0">
              <a:buNone/>
              <a:defRPr sz="1100" b="1"/>
            </a:lvl6pPr>
            <a:lvl7pPr marL="1927756" indent="0">
              <a:buNone/>
              <a:defRPr sz="1100" b="1"/>
            </a:lvl7pPr>
            <a:lvl8pPr marL="2249051" indent="0">
              <a:buNone/>
              <a:defRPr sz="1100" b="1"/>
            </a:lvl8pPr>
            <a:lvl9pPr marL="2570344"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291" indent="0">
              <a:buNone/>
              <a:defRPr sz="1400" b="1"/>
            </a:lvl2pPr>
            <a:lvl3pPr marL="642585" indent="0">
              <a:buNone/>
              <a:defRPr sz="1300" b="1"/>
            </a:lvl3pPr>
            <a:lvl4pPr marL="963876" indent="0">
              <a:buNone/>
              <a:defRPr sz="1100" b="1"/>
            </a:lvl4pPr>
            <a:lvl5pPr marL="1285171" indent="0">
              <a:buNone/>
              <a:defRPr sz="1100" b="1"/>
            </a:lvl5pPr>
            <a:lvl6pPr marL="1606464" indent="0">
              <a:buNone/>
              <a:defRPr sz="1100" b="1"/>
            </a:lvl6pPr>
            <a:lvl7pPr marL="1927756" indent="0">
              <a:buNone/>
              <a:defRPr sz="1100" b="1"/>
            </a:lvl7pPr>
            <a:lvl8pPr marL="2249051" indent="0">
              <a:buNone/>
              <a:defRPr sz="1100" b="1"/>
            </a:lvl8pPr>
            <a:lvl9pPr marL="2570344"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0639379"/>
      </p:ext>
    </p:extLst>
  </p:cSld>
  <p:clrMapOvr>
    <a:masterClrMapping/>
  </p:clrMapOvr>
  <p:transition spd="med">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84400183"/>
      </p:ext>
    </p:extLst>
  </p:cSld>
  <p:clrMapOvr>
    <a:masterClrMapping/>
  </p:clrMapOvr>
  <p:transition spd="med">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6765766"/>
      </p:ext>
    </p:extLst>
  </p:cSld>
  <p:clrMapOvr>
    <a:masterClrMapping/>
  </p:clrMapOvr>
  <p:transition spd="med">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7" y="273483"/>
            <a:ext cx="3008189" cy="1161975"/>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7" y="1435448"/>
            <a:ext cx="3008189" cy="4690318"/>
          </a:xfrm>
        </p:spPr>
        <p:txBody>
          <a:bodyPr/>
          <a:lstStyle>
            <a:lvl1pPr marL="0" indent="0">
              <a:buNone/>
              <a:defRPr sz="1000"/>
            </a:lvl1pPr>
            <a:lvl2pPr marL="321291" indent="0">
              <a:buNone/>
              <a:defRPr sz="800"/>
            </a:lvl2pPr>
            <a:lvl3pPr marL="642585" indent="0">
              <a:buNone/>
              <a:defRPr sz="700"/>
            </a:lvl3pPr>
            <a:lvl4pPr marL="963876" indent="0">
              <a:buNone/>
              <a:defRPr sz="600"/>
            </a:lvl4pPr>
            <a:lvl5pPr marL="1285171" indent="0">
              <a:buNone/>
              <a:defRPr sz="600"/>
            </a:lvl5pPr>
            <a:lvl6pPr marL="1606464" indent="0">
              <a:buNone/>
              <a:defRPr sz="600"/>
            </a:lvl6pPr>
            <a:lvl7pPr marL="1927756" indent="0">
              <a:buNone/>
              <a:defRPr sz="600"/>
            </a:lvl7pPr>
            <a:lvl8pPr marL="2249051" indent="0">
              <a:buNone/>
              <a:defRPr sz="600"/>
            </a:lvl8pPr>
            <a:lvl9pPr marL="2570344" indent="0">
              <a:buNone/>
              <a:defRPr sz="600"/>
            </a:lvl9pPr>
          </a:lstStyle>
          <a:p>
            <a:pPr lvl="0"/>
            <a:r>
              <a:rPr lang="en-US" smtClean="0"/>
              <a:t>Click to edit Master text styles</a:t>
            </a:r>
          </a:p>
        </p:txBody>
      </p:sp>
    </p:spTree>
    <p:extLst>
      <p:ext uri="{BB962C8B-B14F-4D97-AF65-F5344CB8AC3E}">
        <p14:creationId xmlns:p14="http://schemas.microsoft.com/office/powerpoint/2010/main" val="1124293643"/>
      </p:ext>
    </p:extLst>
  </p:cSld>
  <p:clrMapOvr>
    <a:masterClrMapping/>
  </p:clrMapOvr>
  <p:transition spd="med">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45" y="4800824"/>
            <a:ext cx="5486177" cy="567035"/>
          </a:xfrm>
        </p:spPr>
        <p:txBody>
          <a:bodyPr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45" y="612800"/>
            <a:ext cx="5486177" cy="4114354"/>
          </a:xfrm>
        </p:spPr>
        <p:txBody>
          <a:bodyPr/>
          <a:lstStyle>
            <a:lvl1pPr marL="0" indent="0">
              <a:buNone/>
              <a:defRPr sz="2200"/>
            </a:lvl1pPr>
            <a:lvl2pPr marL="321291" indent="0">
              <a:buNone/>
              <a:defRPr sz="2000"/>
            </a:lvl2pPr>
            <a:lvl3pPr marL="642585" indent="0">
              <a:buNone/>
              <a:defRPr sz="1700"/>
            </a:lvl3pPr>
            <a:lvl4pPr marL="963876" indent="0">
              <a:buNone/>
              <a:defRPr sz="1400"/>
            </a:lvl4pPr>
            <a:lvl5pPr marL="1285171" indent="0">
              <a:buNone/>
              <a:defRPr sz="1400"/>
            </a:lvl5pPr>
            <a:lvl6pPr marL="1606464" indent="0">
              <a:buNone/>
              <a:defRPr sz="1400"/>
            </a:lvl6pPr>
            <a:lvl7pPr marL="1927756" indent="0">
              <a:buNone/>
              <a:defRPr sz="1400"/>
            </a:lvl7pPr>
            <a:lvl8pPr marL="2249051" indent="0">
              <a:buNone/>
              <a:defRPr sz="1400"/>
            </a:lvl8pPr>
            <a:lvl9pPr marL="2570344" indent="0">
              <a:buNone/>
              <a:defRPr sz="1400"/>
            </a:lvl9pPr>
          </a:lstStyle>
          <a:p>
            <a:pPr lvl="0"/>
            <a:r>
              <a:rPr lang="en-US" noProof="0" smtClean="0">
                <a:sym typeface="Helvetica Light" charset="0"/>
              </a:rPr>
              <a:t>Click icon to add picture</a:t>
            </a:r>
            <a:endParaRPr lang="en-US" noProof="0">
              <a:sym typeface="Helvetica Light" charset="0"/>
            </a:endParaRPr>
          </a:p>
        </p:txBody>
      </p:sp>
      <p:sp>
        <p:nvSpPr>
          <p:cNvPr id="4" name="Text Placeholder 3"/>
          <p:cNvSpPr>
            <a:spLocks noGrp="1"/>
          </p:cNvSpPr>
          <p:nvPr>
            <p:ph type="body" sz="half" idx="2"/>
          </p:nvPr>
        </p:nvSpPr>
        <p:spPr>
          <a:xfrm>
            <a:off x="1792645" y="5367860"/>
            <a:ext cx="5486177" cy="804788"/>
          </a:xfrm>
        </p:spPr>
        <p:txBody>
          <a:bodyPr/>
          <a:lstStyle>
            <a:lvl1pPr marL="0" indent="0">
              <a:buNone/>
              <a:defRPr sz="1000"/>
            </a:lvl1pPr>
            <a:lvl2pPr marL="321291" indent="0">
              <a:buNone/>
              <a:defRPr sz="800"/>
            </a:lvl2pPr>
            <a:lvl3pPr marL="642585" indent="0">
              <a:buNone/>
              <a:defRPr sz="700"/>
            </a:lvl3pPr>
            <a:lvl4pPr marL="963876" indent="0">
              <a:buNone/>
              <a:defRPr sz="600"/>
            </a:lvl4pPr>
            <a:lvl5pPr marL="1285171" indent="0">
              <a:buNone/>
              <a:defRPr sz="600"/>
            </a:lvl5pPr>
            <a:lvl6pPr marL="1606464" indent="0">
              <a:buNone/>
              <a:defRPr sz="600"/>
            </a:lvl6pPr>
            <a:lvl7pPr marL="1927756" indent="0">
              <a:buNone/>
              <a:defRPr sz="600"/>
            </a:lvl7pPr>
            <a:lvl8pPr marL="2249051" indent="0">
              <a:buNone/>
              <a:defRPr sz="600"/>
            </a:lvl8pPr>
            <a:lvl9pPr marL="2570344" indent="0">
              <a:buNone/>
              <a:defRPr sz="600"/>
            </a:lvl9pPr>
          </a:lstStyle>
          <a:p>
            <a:pPr lvl="0"/>
            <a:r>
              <a:rPr lang="en-US" smtClean="0"/>
              <a:t>Click to edit Master text styles</a:t>
            </a:r>
          </a:p>
        </p:txBody>
      </p:sp>
    </p:spTree>
    <p:extLst>
      <p:ext uri="{BB962C8B-B14F-4D97-AF65-F5344CB8AC3E}">
        <p14:creationId xmlns:p14="http://schemas.microsoft.com/office/powerpoint/2010/main" val="333220792"/>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943893"/>
      </p:ext>
    </p:extLst>
  </p:cSld>
  <p:clrMapOvr>
    <a:masterClrMapping/>
  </p:clrMapOvr>
  <p:transition spd="med">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9"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22356011"/>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sz="half" idx="10"/>
          </p:nvPr>
        </p:nvSpPr>
        <p:spPr>
          <a:ln/>
        </p:spPr>
        <p:txBody>
          <a:bodyPr/>
          <a:lstStyle>
            <a:lvl1pPr>
              <a:defRPr/>
            </a:lvl1pPr>
          </a:lstStyle>
          <a:p>
            <a:pPr>
              <a:defRPr/>
            </a:pPr>
            <a:fld id="{7D18D1A5-2B5D-4257-8604-A95B92659263}" type="datetimeFigureOut">
              <a:rPr lang="en-US"/>
              <a:pPr>
                <a:defRPr/>
              </a:pPr>
              <a:t>3/18/2014</a:t>
            </a:fld>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fld id="{90EB687C-E2B6-43BD-8ACA-448CE7F5CC8B}" type="slidenum">
              <a:rPr lang="en-US"/>
              <a:pPr/>
              <a:t>‹#›</a:t>
            </a:fld>
            <a:endParaRPr lang="en-US"/>
          </a:p>
        </p:txBody>
      </p:sp>
    </p:spTree>
    <p:extLst>
      <p:ext uri="{BB962C8B-B14F-4D97-AF65-F5344CB8AC3E}">
        <p14:creationId xmlns:p14="http://schemas.microsoft.com/office/powerpoint/2010/main" val="2958625445"/>
      </p:ext>
    </p:extLst>
  </p:cSld>
  <p:clrMapOvr>
    <a:masterClrMapping/>
  </p:clrMapOvr>
  <p:transition>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Re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3" descr="hp_white.wmf"/>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185150" y="3127375"/>
            <a:ext cx="5492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373464" y="5473303"/>
            <a:ext cx="7772400" cy="230832"/>
          </a:xfrm>
          <a:prstGeom prst="rect">
            <a:avLst/>
          </a:prstGeom>
        </p:spPr>
        <p:txBody>
          <a:bodyPr lIns="0" tIns="0" rIns="0" bIns="0">
            <a:spAutoFit/>
          </a:bodyPr>
          <a:lstStyle>
            <a:lvl1pPr marL="0" indent="0" algn="l">
              <a:lnSpc>
                <a:spcPts val="1750"/>
              </a:lnSpc>
              <a:spcBef>
                <a:spcPts val="0"/>
              </a:spcBef>
              <a:buNone/>
              <a:defRPr sz="1400">
                <a:solidFill>
                  <a:srgbClr val="FFFFFF"/>
                </a:solidFill>
                <a:latin typeface="Futura Bk"/>
              </a:defRPr>
            </a:lvl1pPr>
            <a:lvl2pPr marL="456940" indent="0" algn="ctr">
              <a:buNone/>
              <a:defRPr>
                <a:solidFill>
                  <a:schemeClr val="tx1">
                    <a:tint val="75000"/>
                  </a:schemeClr>
                </a:solidFill>
              </a:defRPr>
            </a:lvl2pPr>
            <a:lvl3pPr marL="913883" indent="0" algn="ctr">
              <a:buNone/>
              <a:defRPr>
                <a:solidFill>
                  <a:schemeClr val="tx1">
                    <a:tint val="75000"/>
                  </a:schemeClr>
                </a:solidFill>
              </a:defRPr>
            </a:lvl3pPr>
            <a:lvl4pPr marL="1370830" indent="0" algn="ctr">
              <a:buNone/>
              <a:defRPr>
                <a:solidFill>
                  <a:schemeClr val="tx1">
                    <a:tint val="75000"/>
                  </a:schemeClr>
                </a:solidFill>
              </a:defRPr>
            </a:lvl4pPr>
            <a:lvl5pPr marL="1827772" indent="0" algn="ctr">
              <a:buNone/>
              <a:defRPr>
                <a:solidFill>
                  <a:schemeClr val="tx1">
                    <a:tint val="75000"/>
                  </a:schemeClr>
                </a:solidFill>
              </a:defRPr>
            </a:lvl5pPr>
            <a:lvl6pPr marL="2284713" indent="0" algn="ctr">
              <a:buNone/>
              <a:defRPr>
                <a:solidFill>
                  <a:schemeClr val="tx1">
                    <a:tint val="75000"/>
                  </a:schemeClr>
                </a:solidFill>
              </a:defRPr>
            </a:lvl6pPr>
            <a:lvl7pPr marL="2741659" indent="0" algn="ctr">
              <a:buNone/>
              <a:defRPr>
                <a:solidFill>
                  <a:schemeClr val="tx1">
                    <a:tint val="75000"/>
                  </a:schemeClr>
                </a:solidFill>
              </a:defRPr>
            </a:lvl7pPr>
            <a:lvl8pPr marL="3198596" indent="0" algn="ctr">
              <a:buNone/>
              <a:defRPr>
                <a:solidFill>
                  <a:schemeClr val="tx1">
                    <a:tint val="75000"/>
                  </a:schemeClr>
                </a:solidFill>
              </a:defRPr>
            </a:lvl8pPr>
            <a:lvl9pPr marL="3655543" indent="0" algn="ctr">
              <a:buNone/>
              <a:defRPr>
                <a:solidFill>
                  <a:schemeClr val="tx1">
                    <a:tint val="75000"/>
                  </a:schemeClr>
                </a:solidFill>
              </a:defRPr>
            </a:lvl9pPr>
          </a:lstStyle>
          <a:p>
            <a:r>
              <a:rPr lang="en-US" noProof="0" smtClean="0"/>
              <a:t>Click to edit Master subtitle style</a:t>
            </a:r>
            <a:endParaRPr lang="en-US" noProof="0"/>
          </a:p>
        </p:txBody>
      </p:sp>
      <p:sp>
        <p:nvSpPr>
          <p:cNvPr id="14" name="Title 1"/>
          <p:cNvSpPr>
            <a:spLocks noGrp="1"/>
          </p:cNvSpPr>
          <p:nvPr>
            <p:ph type="ctrTitle"/>
          </p:nvPr>
        </p:nvSpPr>
        <p:spPr>
          <a:xfrm>
            <a:off x="373464" y="3026009"/>
            <a:ext cx="7772400" cy="615553"/>
          </a:xfrm>
          <a:prstGeom prst="rect">
            <a:avLst/>
          </a:prstGeom>
        </p:spPr>
        <p:txBody>
          <a:bodyPr lIns="0" tIns="0" rIns="0" bIns="0" anchor="b">
            <a:spAutoFit/>
          </a:bodyPr>
          <a:lstStyle>
            <a:lvl1pPr algn="l">
              <a:lnSpc>
                <a:spcPts val="4800"/>
              </a:lnSpc>
              <a:defRPr sz="4000">
                <a:solidFill>
                  <a:schemeClr val="bg1"/>
                </a:solidFill>
                <a:latin typeface="Futura Hv"/>
                <a:cs typeface="Futura"/>
              </a:defRPr>
            </a:lvl1pPr>
          </a:lstStyle>
          <a:p>
            <a:r>
              <a:rPr lang="en-US" noProof="0" smtClean="0"/>
              <a:t>Click to edit Master title style</a:t>
            </a:r>
            <a:endParaRPr lang="en-US" noProof="0"/>
          </a:p>
        </p:txBody>
      </p:sp>
    </p:spTree>
    <p:extLst>
      <p:ext uri="{BB962C8B-B14F-4D97-AF65-F5344CB8AC3E}">
        <p14:creationId xmlns:p14="http://schemas.microsoft.com/office/powerpoint/2010/main" val="26857340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4" name="Gruppierung 6"/>
          <p:cNvGrpSpPr>
            <a:grpSpLocks/>
          </p:cNvGrpSpPr>
          <p:nvPr/>
        </p:nvGrpSpPr>
        <p:grpSpPr bwMode="auto">
          <a:xfrm>
            <a:off x="6821488" y="5978525"/>
            <a:ext cx="2330450" cy="952500"/>
            <a:chOff x="1733550" y="5289550"/>
            <a:chExt cx="3538805" cy="1446213"/>
          </a:xfrm>
        </p:grpSpPr>
        <p:pic>
          <p:nvPicPr>
            <p:cNvPr id="5" name="Bild 8"/>
            <p:cNvPicPr>
              <a:picLocks noChangeAspect="1"/>
            </p:cNvPicPr>
            <p:nvPr/>
          </p:nvPicPr>
          <p:blipFill>
            <a:blip r:embed="rId3" cstate="email">
              <a:clrChange>
                <a:clrFrom>
                  <a:srgbClr val="000000"/>
                </a:clrFrom>
                <a:clrTo>
                  <a:srgbClr val="000000">
                    <a:alpha val="0"/>
                  </a:srgbClr>
                </a:clrTo>
              </a:clrChange>
              <a:extLst>
                <a:ext uri="{28A0092B-C50C-407E-A947-70E740481C1C}">
                  <a14:useLocalDpi xmlns:a14="http://schemas.microsoft.com/office/drawing/2010/main"/>
                </a:ext>
              </a:extLst>
            </a:blip>
            <a:srcRect r="79240"/>
            <a:stretch>
              <a:fillRect/>
            </a:stretch>
          </p:blipFill>
          <p:spPr bwMode="auto">
            <a:xfrm>
              <a:off x="4007117" y="5448300"/>
              <a:ext cx="1265238"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 8" descr="hit_print_LW.png"/>
            <p:cNvPicPr>
              <a:picLocks noChangeAspect="1"/>
            </p:cNvPicPr>
            <p:nvPr userDrawn="1"/>
          </p:nvPicPr>
          <p:blipFill>
            <a:blip r:embed="rId4" cstate="email">
              <a:extLst>
                <a:ext uri="{28A0092B-C50C-407E-A947-70E740481C1C}">
                  <a14:useLocalDpi xmlns:a14="http://schemas.microsoft.com/office/drawing/2010/main"/>
                </a:ext>
              </a:extLst>
            </a:blip>
            <a:srcRect l="4659" t="19080" r="47752" b="17552"/>
            <a:stretch>
              <a:fillRect/>
            </a:stretch>
          </p:blipFill>
          <p:spPr bwMode="auto">
            <a:xfrm>
              <a:off x="1733550" y="5289550"/>
              <a:ext cx="2112963"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 Box 29"/>
          <p:cNvSpPr txBox="1">
            <a:spLocks noChangeArrowheads="1"/>
          </p:cNvSpPr>
          <p:nvPr/>
        </p:nvSpPr>
        <p:spPr bwMode="invGray">
          <a:xfrm>
            <a:off x="396875" y="6527800"/>
            <a:ext cx="3581400" cy="365125"/>
          </a:xfrm>
          <a:prstGeom prst="rect">
            <a:avLst/>
          </a:prstGeom>
          <a:noFill/>
          <a:ln w="9525">
            <a:noFill/>
            <a:miter lim="800000"/>
            <a:headEnd/>
            <a:tailEnd/>
          </a:ln>
        </p:spPr>
        <p:txBody>
          <a:bodyPr wrap="none" anchor="ctr">
            <a:spAutoFit/>
          </a:bodyPr>
          <a:lstStyle/>
          <a:p>
            <a:pPr fontAlgn="auto">
              <a:spcBef>
                <a:spcPts val="0"/>
              </a:spcBef>
              <a:spcAft>
                <a:spcPts val="0"/>
              </a:spcAft>
              <a:defRPr/>
            </a:pPr>
            <a:r>
              <a:rPr lang="en-US" sz="900" dirty="0">
                <a:solidFill>
                  <a:srgbClr val="FFFFFF"/>
                </a:solidFill>
                <a:latin typeface="+mn-lt"/>
              </a:rPr>
              <a:t>© 2009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sp>
        <p:nvSpPr>
          <p:cNvPr id="27650" name="Rectangle 5"/>
          <p:cNvSpPr>
            <a:spLocks noGrp="1" noChangeArrowheads="1"/>
          </p:cNvSpPr>
          <p:nvPr>
            <p:ph type="ctrTitle"/>
          </p:nvPr>
        </p:nvSpPr>
        <p:spPr>
          <a:xfrm>
            <a:off x="344488" y="338138"/>
            <a:ext cx="8507412" cy="1039812"/>
          </a:xfrm>
        </p:spPr>
        <p:txBody>
          <a:bodyPr anchor="t"/>
          <a:lstStyle>
            <a:lvl1pPr algn="r">
              <a:lnSpc>
                <a:spcPct val="95000"/>
              </a:lnSpc>
              <a:defRPr sz="4000" smtClean="0">
                <a:latin typeface="Futura Lt" pitchFamily="34" charset="0"/>
              </a:defRPr>
            </a:lvl1pPr>
          </a:lstStyle>
          <a:p>
            <a:r>
              <a:rPr lang="en-US" smtClean="0"/>
              <a:t>Click to edit Master title style</a:t>
            </a:r>
            <a:endParaRPr lang="de-DE" smtClean="0"/>
          </a:p>
        </p:txBody>
      </p:sp>
      <p:sp>
        <p:nvSpPr>
          <p:cNvPr id="27651" name="Rectangle 6"/>
          <p:cNvSpPr>
            <a:spLocks noGrp="1" noChangeArrowheads="1"/>
          </p:cNvSpPr>
          <p:nvPr>
            <p:ph type="subTitle" idx="1"/>
          </p:nvPr>
        </p:nvSpPr>
        <p:spPr>
          <a:xfrm>
            <a:off x="344488" y="1281113"/>
            <a:ext cx="8507412" cy="1025525"/>
          </a:xfrm>
        </p:spPr>
        <p:txBody>
          <a:bodyPr/>
          <a:lstStyle>
            <a:lvl1pPr marL="0" indent="0" algn="r">
              <a:buFontTx/>
              <a:buNone/>
              <a:defRPr sz="2000" smtClean="0">
                <a:latin typeface="Futura Lt" pitchFamily="34" charset="0"/>
              </a:defRPr>
            </a:lvl1pPr>
          </a:lstStyle>
          <a:p>
            <a:r>
              <a:rPr lang="en-US" smtClean="0"/>
              <a:t>Click to edit Master subtitle style</a:t>
            </a:r>
            <a:endParaRPr lang="de-DE" smtClean="0"/>
          </a:p>
        </p:txBody>
      </p:sp>
    </p:spTree>
    <p:extLst>
      <p:ext uri="{BB962C8B-B14F-4D97-AF65-F5344CB8AC3E}">
        <p14:creationId xmlns:p14="http://schemas.microsoft.com/office/powerpoint/2010/main" val="1873485767"/>
      </p:ext>
    </p:extLst>
  </p:cSld>
  <p:clrMapOvr>
    <a:masterClrMapping/>
  </p:clrMapOvr>
  <p:transition spd="med">
    <p:wip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p:txBody>
          <a:bodyPr/>
          <a:lstStyle>
            <a:lvl1pPr>
              <a:defRPr/>
            </a:lvl1pPr>
          </a:lstStyle>
          <a:p>
            <a:fld id="{2EA8195E-BCB0-43D0-9221-0103D3E53600}" type="slidenum">
              <a:rPr lang="en-US"/>
              <a:pPr/>
              <a:t>‹#›</a:t>
            </a:fld>
            <a:endParaRPr lang="en-US"/>
          </a:p>
        </p:txBody>
      </p:sp>
      <p:sp>
        <p:nvSpPr>
          <p:cNvPr id="5" name="Rectangle 8"/>
          <p:cNvSpPr>
            <a:spLocks noGrp="1" noChangeArrowheads="1"/>
          </p:cNvSpPr>
          <p:nvPr>
            <p:ph type="dt" sz="half" idx="11"/>
          </p:nvPr>
        </p:nvSpPr>
        <p:spPr/>
        <p:txBody>
          <a:bodyPr/>
          <a:lstStyle>
            <a:lvl1pPr>
              <a:defRPr/>
            </a:lvl1pPr>
          </a:lstStyle>
          <a:p>
            <a:pPr>
              <a:defRPr/>
            </a:pPr>
            <a:fld id="{0CE96C94-7E07-4537-A326-E52FD026FBAA}" type="datetimeFigureOut">
              <a:rPr lang="en-US"/>
              <a:pPr>
                <a:defRPr/>
              </a:pPr>
              <a:t>3/18/2014</a:t>
            </a:fld>
            <a:endParaRPr lang="en-US"/>
          </a:p>
        </p:txBody>
      </p:sp>
      <p:sp>
        <p:nvSpPr>
          <p:cNvPr id="6" name="Rectangle 9"/>
          <p:cNvSpPr>
            <a:spLocks noGrp="1" noChangeArrowheads="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3203776048"/>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Click to edit Master title style</a:t>
            </a:r>
            <a:endParaRPr lang="de-DE"/>
          </a:p>
        </p:txBody>
      </p:sp>
      <p:sp>
        <p:nvSpPr>
          <p:cNvPr id="3" name="Inhaltsplatzhalter 2"/>
          <p:cNvSpPr>
            <a:spLocks noGrp="1"/>
          </p:cNvSpPr>
          <p:nvPr>
            <p:ph sz="half" idx="1"/>
          </p:nvPr>
        </p:nvSpPr>
        <p:spPr>
          <a:xfrm>
            <a:off x="684213" y="1624013"/>
            <a:ext cx="3808412" cy="411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Inhaltsplatzhalter 3"/>
          <p:cNvSpPr>
            <a:spLocks noGrp="1"/>
          </p:cNvSpPr>
          <p:nvPr>
            <p:ph sz="half" idx="2"/>
          </p:nvPr>
        </p:nvSpPr>
        <p:spPr>
          <a:xfrm>
            <a:off x="4645025" y="1624013"/>
            <a:ext cx="3808413" cy="411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Rectangle 7"/>
          <p:cNvSpPr>
            <a:spLocks noGrp="1" noChangeArrowheads="1"/>
          </p:cNvSpPr>
          <p:nvPr>
            <p:ph type="sldNum" sz="quarter" idx="10"/>
          </p:nvPr>
        </p:nvSpPr>
        <p:spPr/>
        <p:txBody>
          <a:bodyPr/>
          <a:lstStyle>
            <a:lvl1pPr>
              <a:defRPr/>
            </a:lvl1pPr>
          </a:lstStyle>
          <a:p>
            <a:fld id="{9F601D4C-2F43-4956-B050-82E0411AB286}" type="slidenum">
              <a:rPr lang="en-US"/>
              <a:pPr/>
              <a:t>‹#›</a:t>
            </a:fld>
            <a:endParaRPr lang="en-US"/>
          </a:p>
        </p:txBody>
      </p:sp>
      <p:sp>
        <p:nvSpPr>
          <p:cNvPr id="6" name="Rectangle 8"/>
          <p:cNvSpPr>
            <a:spLocks noGrp="1" noChangeArrowheads="1"/>
          </p:cNvSpPr>
          <p:nvPr>
            <p:ph type="dt" sz="half" idx="11"/>
          </p:nvPr>
        </p:nvSpPr>
        <p:spPr/>
        <p:txBody>
          <a:bodyPr/>
          <a:lstStyle>
            <a:lvl1pPr>
              <a:defRPr/>
            </a:lvl1pPr>
          </a:lstStyle>
          <a:p>
            <a:pPr>
              <a:defRPr/>
            </a:pPr>
            <a:fld id="{953B1E83-3218-43D6-8BAA-7A070CA08AED}" type="datetimeFigureOut">
              <a:rPr lang="en-US"/>
              <a:pPr>
                <a:defRPr/>
              </a:pPr>
              <a:t>3/18/2014</a:t>
            </a:fld>
            <a:endParaRPr lang="en-US"/>
          </a:p>
        </p:txBody>
      </p:sp>
      <p:sp>
        <p:nvSpPr>
          <p:cNvPr id="7" name="Rectangle 9"/>
          <p:cNvSpPr>
            <a:spLocks noGrp="1" noChangeArrowheads="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827921511"/>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Click to edit Master title style</a:t>
            </a:r>
            <a:endParaRPr lang="de-DE"/>
          </a:p>
        </p:txBody>
      </p:sp>
      <p:sp>
        <p:nvSpPr>
          <p:cNvPr id="3" name="Rectangle 7"/>
          <p:cNvSpPr>
            <a:spLocks noGrp="1" noChangeArrowheads="1"/>
          </p:cNvSpPr>
          <p:nvPr>
            <p:ph type="sldNum" sz="quarter" idx="10"/>
          </p:nvPr>
        </p:nvSpPr>
        <p:spPr/>
        <p:txBody>
          <a:bodyPr/>
          <a:lstStyle>
            <a:lvl1pPr>
              <a:defRPr/>
            </a:lvl1pPr>
          </a:lstStyle>
          <a:p>
            <a:fld id="{1B6BB101-FA57-4ADC-935C-5E800922FE57}" type="slidenum">
              <a:rPr lang="en-US"/>
              <a:pPr/>
              <a:t>‹#›</a:t>
            </a:fld>
            <a:endParaRPr lang="en-US"/>
          </a:p>
        </p:txBody>
      </p:sp>
      <p:sp>
        <p:nvSpPr>
          <p:cNvPr id="4" name="Rectangle 8"/>
          <p:cNvSpPr>
            <a:spLocks noGrp="1" noChangeArrowheads="1"/>
          </p:cNvSpPr>
          <p:nvPr>
            <p:ph type="dt" sz="half" idx="11"/>
          </p:nvPr>
        </p:nvSpPr>
        <p:spPr/>
        <p:txBody>
          <a:bodyPr/>
          <a:lstStyle>
            <a:lvl1pPr>
              <a:defRPr/>
            </a:lvl1pPr>
          </a:lstStyle>
          <a:p>
            <a:pPr>
              <a:defRPr/>
            </a:pPr>
            <a:fld id="{9C915E83-9C0D-4DCF-9564-B136F219086C}" type="datetimeFigureOut">
              <a:rPr lang="en-US"/>
              <a:pPr>
                <a:defRPr/>
              </a:pPr>
              <a:t>3/18/2014</a:t>
            </a:fld>
            <a:endParaRPr lang="en-US"/>
          </a:p>
        </p:txBody>
      </p:sp>
      <p:sp>
        <p:nvSpPr>
          <p:cNvPr id="5" name="Rectangle 9"/>
          <p:cNvSpPr>
            <a:spLocks noGrp="1" noChangeArrowheads="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418343340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blank" preserve="1">
  <p:cSld name="Close">
    <p:spTree>
      <p:nvGrpSpPr>
        <p:cNvPr id="1" name=""/>
        <p:cNvGrpSpPr/>
        <p:nvPr/>
      </p:nvGrpSpPr>
      <p:grpSpPr>
        <a:xfrm>
          <a:off x="0" y="0"/>
          <a:ext cx="0" cy="0"/>
          <a:chOff x="0" y="0"/>
          <a:chExt cx="0" cy="0"/>
        </a:xfrm>
      </p:grpSpPr>
      <p:pic>
        <p:nvPicPr>
          <p:cNvPr id="2" name="Bild 3" descr="hit_print_LW.png"/>
          <p:cNvPicPr>
            <a:picLocks noChangeAspect="1"/>
          </p:cNvPicPr>
          <p:nvPr/>
        </p:nvPicPr>
        <p:blipFill>
          <a:blip r:embed="rId2" cstate="email">
            <a:extLst>
              <a:ext uri="{28A0092B-C50C-407E-A947-70E740481C1C}">
                <a14:useLocalDpi xmlns:a14="http://schemas.microsoft.com/office/drawing/2010/main"/>
              </a:ext>
            </a:extLst>
          </a:blip>
          <a:srcRect l="4659" t="19080" r="15070" b="17552"/>
          <a:stretch>
            <a:fillRect/>
          </a:stretch>
        </p:blipFill>
        <p:spPr bwMode="auto">
          <a:xfrm>
            <a:off x="1962150" y="2425700"/>
            <a:ext cx="4941888"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8203991"/>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4213" y="219075"/>
            <a:ext cx="7769225" cy="996950"/>
          </a:xfrm>
        </p:spPr>
        <p:txBody>
          <a:bodyPr/>
          <a:lstStyle/>
          <a:p>
            <a:r>
              <a:rPr lang="en-US" smtClean="0"/>
              <a:t>Click to edit Master title style</a:t>
            </a:r>
            <a:endParaRPr lang="en-US"/>
          </a:p>
        </p:txBody>
      </p:sp>
      <p:sp>
        <p:nvSpPr>
          <p:cNvPr id="3" name="Content Placeholder 2"/>
          <p:cNvSpPr>
            <a:spLocks noGrp="1"/>
          </p:cNvSpPr>
          <p:nvPr>
            <p:ph idx="1"/>
          </p:nvPr>
        </p:nvSpPr>
        <p:spPr>
          <a:xfrm>
            <a:off x="684213" y="1624013"/>
            <a:ext cx="7769225" cy="411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fld id="{448ED87A-6B67-4433-9E53-4CF01AF69B21}" type="slidenum">
              <a:rPr lang="en-US"/>
              <a:pPr/>
              <a:t>‹#›</a:t>
            </a:fld>
            <a:endParaRPr lang="en-US"/>
          </a:p>
        </p:txBody>
      </p:sp>
      <p:sp>
        <p:nvSpPr>
          <p:cNvPr id="5" name="Rectangle 8"/>
          <p:cNvSpPr>
            <a:spLocks noGrp="1" noChangeArrowheads="1"/>
          </p:cNvSpPr>
          <p:nvPr>
            <p:ph type="dt" sz="half" idx="11"/>
          </p:nvPr>
        </p:nvSpPr>
        <p:spPr>
          <a:ln/>
        </p:spPr>
        <p:txBody>
          <a:bodyPr/>
          <a:lstStyle>
            <a:lvl1pPr>
              <a:defRPr/>
            </a:lvl1pPr>
          </a:lstStyle>
          <a:p>
            <a:pPr>
              <a:defRPr/>
            </a:pPr>
            <a:fld id="{89FF86CF-1BA9-442E-A802-71B85130C096}" type="datetimeFigureOut">
              <a:rPr lang="en-US"/>
              <a:pPr>
                <a:defRPr/>
              </a:pPr>
              <a:t>3/18/2014</a:t>
            </a:fld>
            <a:endParaRPr lang="en-US"/>
          </a:p>
        </p:txBody>
      </p:sp>
      <p:sp>
        <p:nvSpPr>
          <p:cNvPr id="6" name="Rectangle 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791171526"/>
      </p:ext>
    </p:extLst>
  </p:cSld>
  <p:clrMapOvr>
    <a:masterClrMapping/>
  </p:clrMapOvr>
  <p:transition spd="med">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fld id="{A6E91BD7-4838-4E98-BAE3-C7DA42A490D5}" type="slidenum">
              <a:rPr lang="en-US"/>
              <a:pPr/>
              <a:t>‹#›</a:t>
            </a:fld>
            <a:endParaRPr lang="en-US"/>
          </a:p>
        </p:txBody>
      </p:sp>
      <p:sp>
        <p:nvSpPr>
          <p:cNvPr id="3" name="Rectangle 8"/>
          <p:cNvSpPr>
            <a:spLocks noGrp="1" noChangeArrowheads="1"/>
          </p:cNvSpPr>
          <p:nvPr>
            <p:ph type="dt" sz="half" idx="11"/>
          </p:nvPr>
        </p:nvSpPr>
        <p:spPr>
          <a:ln/>
        </p:spPr>
        <p:txBody>
          <a:bodyPr/>
          <a:lstStyle>
            <a:lvl1pPr>
              <a:defRPr/>
            </a:lvl1pPr>
          </a:lstStyle>
          <a:p>
            <a:pPr>
              <a:defRPr/>
            </a:pPr>
            <a:fld id="{ACE32B9D-8443-4809-B5CE-D9409C24D762}" type="datetimeFigureOut">
              <a:rPr lang="en-US"/>
              <a:pPr>
                <a:defRPr/>
              </a:pPr>
              <a:t>3/18/2014</a:t>
            </a:fld>
            <a:endParaRPr lang="en-US"/>
          </a:p>
        </p:txBody>
      </p:sp>
      <p:sp>
        <p:nvSpPr>
          <p:cNvPr id="4" name="Rectangle 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69420079"/>
      </p:ext>
    </p:extLst>
  </p:cSld>
  <p:clrMapOvr>
    <a:masterClrMapping/>
  </p:clrMapOvr>
  <p:transition spd="med">
    <p:wip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15985375"/>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935048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fld id="{C13BD82D-566B-4B86-A37D-8E0DDAC9FAF9}" type="datetimeFigureOut">
              <a:rPr lang="en-US"/>
              <a:pPr>
                <a:defRPr/>
              </a:pPr>
              <a:t>3/18/2014</a:t>
            </a:fld>
            <a:endParaRPr lang="en-US"/>
          </a:p>
        </p:txBody>
      </p:sp>
      <p:sp>
        <p:nvSpPr>
          <p:cNvPr id="3" name="Rectangle 4"/>
          <p:cNvSpPr>
            <a:spLocks noGrp="1" noChangeArrowheads="1"/>
          </p:cNvSpPr>
          <p:nvPr>
            <p:ph type="ftr" sz="quarter" idx="11"/>
          </p:nvPr>
        </p:nvSpPr>
        <p:spPr>
          <a:ln/>
        </p:spPr>
        <p:txBody>
          <a:bodyPr/>
          <a:lstStyle>
            <a:lvl1pPr>
              <a:defRPr/>
            </a:lvl1pPr>
          </a:lstStyle>
          <a:p>
            <a:pPr>
              <a:defRPr/>
            </a:pPr>
            <a:endParaRPr lang="en-US"/>
          </a:p>
        </p:txBody>
      </p:sp>
      <p:sp>
        <p:nvSpPr>
          <p:cNvPr id="4" name="Rectangle 5"/>
          <p:cNvSpPr>
            <a:spLocks noGrp="1" noChangeArrowheads="1"/>
          </p:cNvSpPr>
          <p:nvPr>
            <p:ph type="sldNum" sz="quarter" idx="12"/>
          </p:nvPr>
        </p:nvSpPr>
        <p:spPr>
          <a:ln/>
        </p:spPr>
        <p:txBody>
          <a:bodyPr/>
          <a:lstStyle>
            <a:lvl1pPr>
              <a:defRPr/>
            </a:lvl1pPr>
          </a:lstStyle>
          <a:p>
            <a:fld id="{8D55F5A8-1273-4D79-902F-7C4FA88FDB35}" type="slidenum">
              <a:rPr lang="en-US"/>
              <a:pPr/>
              <a:t>‹#›</a:t>
            </a:fld>
            <a:endParaRPr lang="en-US"/>
          </a:p>
        </p:txBody>
      </p:sp>
    </p:spTree>
    <p:extLst>
      <p:ext uri="{BB962C8B-B14F-4D97-AF65-F5344CB8AC3E}">
        <p14:creationId xmlns:p14="http://schemas.microsoft.com/office/powerpoint/2010/main" val="2373049170"/>
      </p:ext>
    </p:extLst>
  </p:cSld>
  <p:clrMapOvr>
    <a:masterClrMapping/>
  </p:clrMapOvr>
  <p:transition>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4"/>
          <p:cNvCxnSpPr/>
          <p:nvPr userDrawn="1"/>
        </p:nvCxnSpPr>
        <p:spPr bwMode="auto">
          <a:xfrm>
            <a:off x="461963" y="5641975"/>
            <a:ext cx="825658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5"/>
          <p:cNvCxnSpPr/>
          <p:nvPr userDrawn="1"/>
        </p:nvCxnSpPr>
        <p:spPr bwMode="auto">
          <a:xfrm>
            <a:off x="461963" y="1352550"/>
            <a:ext cx="8256587"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pic>
        <p:nvPicPr>
          <p:cNvPr id="6" name="Picture 4" descr="HP_OV2_HitPrint_b.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189788" y="6122988"/>
            <a:ext cx="15287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66435" y="301625"/>
            <a:ext cx="8452115" cy="99695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387349" y="1600200"/>
            <a:ext cx="8331201" cy="3843669"/>
          </a:xfrm>
          <a:prstGeom prst="rect">
            <a:avLst/>
          </a:prstGeom>
        </p:spPr>
        <p:txBody>
          <a:bodyPr/>
          <a:lstStyle>
            <a:lvl1pPr>
              <a:defRPr>
                <a:latin typeface="Futura Bk" pitchFamily="34" charset="0"/>
              </a:defRPr>
            </a:lvl1pPr>
            <a:lvl2pPr>
              <a:defRPr>
                <a:latin typeface="Futura Bk" pitchFamily="34" charset="0"/>
              </a:defRPr>
            </a:lvl2pPr>
            <a:lvl3pPr>
              <a:defRPr>
                <a:latin typeface="Futura Bk" pitchFamily="34" charset="0"/>
              </a:defRPr>
            </a:lvl3pPr>
            <a:lvl4pPr>
              <a:defRPr>
                <a:latin typeface="Futura Bk" pitchFamily="34" charset="0"/>
              </a:defRPr>
            </a:lvl4pPr>
            <a:lvl5pPr>
              <a:defRPr>
                <a:latin typeface="Futura Bk"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454324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5" descr="HP_OV2_HitPrint_b.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189788" y="6122988"/>
            <a:ext cx="15287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userDrawn="1"/>
        </p:nvCxnSpPr>
        <p:spPr>
          <a:xfrm>
            <a:off x="461963" y="5948363"/>
            <a:ext cx="825658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7"/>
          <p:cNvCxnSpPr/>
          <p:nvPr userDrawn="1"/>
        </p:nvCxnSpPr>
        <p:spPr bwMode="auto">
          <a:xfrm>
            <a:off x="461963" y="1352550"/>
            <a:ext cx="8256587"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66435" y="287079"/>
            <a:ext cx="8452115" cy="1011496"/>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387349" y="1600200"/>
            <a:ext cx="8331201" cy="4088219"/>
          </a:xfrm>
          <a:prstGeom prst="rect">
            <a:avLst/>
          </a:prstGeom>
        </p:spPr>
        <p:txBody>
          <a:bodyPr/>
          <a:lstStyle>
            <a:lvl1pPr>
              <a:defRPr>
                <a:latin typeface="Futura Bk" pitchFamily="34" charset="0"/>
              </a:defRPr>
            </a:lvl1pPr>
            <a:lvl2pPr>
              <a:defRPr>
                <a:latin typeface="Futura Bk" pitchFamily="34" charset="0"/>
              </a:defRPr>
            </a:lvl2pPr>
            <a:lvl3pPr>
              <a:defRPr>
                <a:latin typeface="Futura Bk" pitchFamily="34" charset="0"/>
              </a:defRPr>
            </a:lvl3pPr>
            <a:lvl4pPr>
              <a:defRPr>
                <a:latin typeface="Futura Bk" pitchFamily="34" charset="0"/>
              </a:defRPr>
            </a:lvl4pPr>
            <a:lvl5pPr>
              <a:defRPr>
                <a:latin typeface="Futura Bk"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401487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5"/>
          <p:cNvSpPr>
            <a:spLocks noGrp="1" noChangeArrowheads="1"/>
          </p:cNvSpPr>
          <p:nvPr>
            <p:ph type="ftr" sz="quarter" idx="10"/>
          </p:nvPr>
        </p:nvSpPr>
        <p:spPr>
          <a:xfrm>
            <a:off x="2378075" y="6405563"/>
            <a:ext cx="4019550" cy="219075"/>
          </a:xfrm>
          <a:prstGeom prst="rect">
            <a:avLst/>
          </a:prstGeom>
        </p:spPr>
        <p:txBody>
          <a:bodyPr/>
          <a:lstStyle>
            <a:lvl1pPr fontAlgn="auto">
              <a:spcBef>
                <a:spcPts val="0"/>
              </a:spcBef>
              <a:spcAft>
                <a:spcPts val="0"/>
              </a:spcAft>
              <a:defRPr>
                <a:latin typeface="+mn-lt"/>
                <a:cs typeface="+mn-cs"/>
              </a:defRPr>
            </a:lvl1pPr>
          </a:lstStyle>
          <a:p>
            <a:pPr>
              <a:defRPr/>
            </a:pPr>
            <a:r>
              <a:rPr lang="en-US"/>
              <a:t>HP Confidential</a:t>
            </a:r>
          </a:p>
        </p:txBody>
      </p:sp>
    </p:spTree>
    <p:extLst>
      <p:ext uri="{BB962C8B-B14F-4D97-AF65-F5344CB8AC3E}">
        <p14:creationId xmlns:p14="http://schemas.microsoft.com/office/powerpoint/2010/main" val="3919457197"/>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503304"/>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24413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descr="slide02.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72829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2" name="Picture 1" descr="slide03.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735040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sp>
        <p:nvSpPr>
          <p:cNvPr id="3" name="Rectangle 2"/>
          <p:cNvSpPr/>
          <p:nvPr userDrawn="1"/>
        </p:nvSpPr>
        <p:spPr bwMode="auto">
          <a:xfrm>
            <a:off x="0" y="0"/>
            <a:ext cx="9144000" cy="6858000"/>
          </a:xfrm>
          <a:prstGeom prst="rect">
            <a:avLst/>
          </a:prstGeom>
          <a:solidFill>
            <a:schemeClr val="bg2"/>
          </a:solidFill>
          <a:ln w="9525" cap="flat" cmpd="sng" algn="ctr">
            <a:noFill/>
            <a:prstDash val="solid"/>
            <a:round/>
            <a:headEnd type="none" w="med" len="med"/>
            <a:tailEnd type="none" w="med" len="med"/>
          </a:ln>
          <a:effectLst/>
        </p:spPr>
        <p:txBody>
          <a:bodyPr/>
          <a:lstStyle/>
          <a:p>
            <a:pPr algn="ctr">
              <a:defRPr/>
            </a:pPr>
            <a:endParaRPr lang="en-US" sz="1600" b="1" dirty="0">
              <a:solidFill>
                <a:srgbClr val="FFFFFF"/>
              </a:solidFill>
              <a:latin typeface="+mn-lt"/>
            </a:endParaRPr>
          </a:p>
        </p:txBody>
      </p:sp>
    </p:spTree>
    <p:extLst>
      <p:ext uri="{BB962C8B-B14F-4D97-AF65-F5344CB8AC3E}">
        <p14:creationId xmlns:p14="http://schemas.microsoft.com/office/powerpoint/2010/main" val="3772620209"/>
      </p:ext>
    </p:extLst>
  </p:cSld>
  <p:clrMapOvr>
    <a:overrideClrMapping bg1="dk2" tx1="lt1" bg2="dk1"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rgbClr val="FFFFFF"/>
        </a:solidFill>
        <a:effectLst/>
      </p:bgPr>
    </p:bg>
    <p:spTree>
      <p:nvGrpSpPr>
        <p:cNvPr id="1" name=""/>
        <p:cNvGrpSpPr/>
        <p:nvPr/>
      </p:nvGrpSpPr>
      <p:grpSpPr>
        <a:xfrm>
          <a:off x="0" y="0"/>
          <a:ext cx="0" cy="0"/>
          <a:chOff x="0" y="0"/>
          <a:chExt cx="0" cy="0"/>
        </a:xfrm>
      </p:grpSpPr>
      <p:sp>
        <p:nvSpPr>
          <p:cNvPr id="2" name="Text Box 139"/>
          <p:cNvSpPr txBox="1">
            <a:spLocks noChangeArrowheads="1"/>
          </p:cNvSpPr>
          <p:nvPr/>
        </p:nvSpPr>
        <p:spPr bwMode="white">
          <a:xfrm>
            <a:off x="465138" y="6376988"/>
            <a:ext cx="6019800" cy="369887"/>
          </a:xfrm>
          <a:prstGeom prst="rect">
            <a:avLst/>
          </a:prstGeom>
          <a:noFill/>
          <a:ln w="9525">
            <a:noFill/>
            <a:miter lim="800000"/>
            <a:headEnd/>
            <a:tailEnd/>
          </a:ln>
          <a:effectLst/>
        </p:spPr>
        <p:txBody>
          <a:bodyPr>
            <a:spAutoFit/>
          </a:bodyPr>
          <a:lstStyle/>
          <a:p>
            <a:pPr>
              <a:spcBef>
                <a:spcPct val="50000"/>
              </a:spcBef>
              <a:defRPr/>
            </a:pPr>
            <a:r>
              <a:rPr lang="en-US" sz="900" dirty="0">
                <a:solidFill>
                  <a:srgbClr val="FFFFFF"/>
                </a:solidFill>
                <a:latin typeface="+mn-lt"/>
              </a:rPr>
              <a:t>© 2008 Hewlett-Packard Development Company, L.P.</a:t>
            </a:r>
            <a:br>
              <a:rPr lang="en-US" sz="900" dirty="0">
                <a:solidFill>
                  <a:srgbClr val="FFFFFF"/>
                </a:solidFill>
                <a:latin typeface="+mn-lt"/>
              </a:rPr>
            </a:br>
            <a:r>
              <a:rPr lang="en-US" sz="900" dirty="0">
                <a:solidFill>
                  <a:srgbClr val="FFFFFF"/>
                </a:solidFill>
                <a:latin typeface="+mn-lt"/>
              </a:rPr>
              <a:t>The information contained herein is subject to change without notice </a:t>
            </a:r>
          </a:p>
        </p:txBody>
      </p:sp>
      <p:pic>
        <p:nvPicPr>
          <p:cNvPr id="3" name="Picture 6" descr="PPTbackground_blue.jpg"/>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bwMode="auto">
          <a:xfrm>
            <a:off x="236538" y="236538"/>
            <a:ext cx="8682037" cy="6400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b="1" dirty="0">
              <a:solidFill>
                <a:srgbClr val="FFFFFF"/>
              </a:solidFill>
            </a:endParaRPr>
          </a:p>
        </p:txBody>
      </p:sp>
    </p:spTree>
    <p:extLst>
      <p:ext uri="{BB962C8B-B14F-4D97-AF65-F5344CB8AC3E}">
        <p14:creationId xmlns:p14="http://schemas.microsoft.com/office/powerpoint/2010/main" val="3973562460"/>
      </p:ext>
    </p:extLst>
  </p:cSld>
  <p:clrMapOvr>
    <a:overrideClrMapping bg1="dk2" tx1="lt1" bg2="dk1" tx2="lt2" accent1="accent1" accent2="accent2" accent3="accent3" accent4="accent4" accent5="accent5" accent6="accent6" hlink="hlink" folHlink="folHlink"/>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DE7BB876-A65D-4444-A933-DC19A0A4AAA1}" type="slidenum">
              <a:rPr lang="en-US"/>
              <a:pPr/>
              <a:t>‹#›</a:t>
            </a:fld>
            <a:endParaRPr lang="en-US"/>
          </a:p>
        </p:txBody>
      </p:sp>
    </p:spTree>
    <p:extLst>
      <p:ext uri="{BB962C8B-B14F-4D97-AF65-F5344CB8AC3E}">
        <p14:creationId xmlns:p14="http://schemas.microsoft.com/office/powerpoint/2010/main" val="3978482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F22C4AB9-D8BE-42D6-9BB1-5460EBEC398D}" type="datetimeFigureOut">
              <a:rPr lang="en-US"/>
              <a:pPr>
                <a:defRPr/>
              </a:pPr>
              <a:t>3/18/2014</a:t>
            </a:fld>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fld id="{B14B1D1D-85A2-4AB1-9B59-6F076AC77FAD}" type="slidenum">
              <a:rPr lang="en-US"/>
              <a:pPr/>
              <a:t>‹#›</a:t>
            </a:fld>
            <a:endParaRPr lang="en-US"/>
          </a:p>
        </p:txBody>
      </p:sp>
    </p:spTree>
    <p:extLst>
      <p:ext uri="{BB962C8B-B14F-4D97-AF65-F5344CB8AC3E}">
        <p14:creationId xmlns:p14="http://schemas.microsoft.com/office/powerpoint/2010/main" val="2840311877"/>
      </p:ext>
    </p:extLst>
  </p:cSld>
  <p:clrMapOvr>
    <a:masterClrMapping/>
  </p:clrMapOvr>
  <p:transition>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E0F20E2E-6A69-4B86-BEF9-718274049DE1}" type="slidenum">
              <a:rPr lang="en-US"/>
              <a:pPr/>
              <a:t>‹#›</a:t>
            </a:fld>
            <a:endParaRPr lang="en-US"/>
          </a:p>
        </p:txBody>
      </p:sp>
    </p:spTree>
    <p:extLst>
      <p:ext uri="{BB962C8B-B14F-4D97-AF65-F5344CB8AC3E}">
        <p14:creationId xmlns:p14="http://schemas.microsoft.com/office/powerpoint/2010/main" val="17949431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19100" y="1447800"/>
            <a:ext cx="4151313"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B842C7B5-B1A4-4C59-A6BD-DB01760695FA}" type="slidenum">
              <a:rPr lang="en-US"/>
              <a:pPr/>
              <a:t>‹#›</a:t>
            </a:fld>
            <a:endParaRPr lang="en-US"/>
          </a:p>
        </p:txBody>
      </p:sp>
    </p:spTree>
    <p:extLst>
      <p:ext uri="{BB962C8B-B14F-4D97-AF65-F5344CB8AC3E}">
        <p14:creationId xmlns:p14="http://schemas.microsoft.com/office/powerpoint/2010/main" val="6465762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98FD79BB-B9E2-4985-8F5F-2F17D0BFDFCD}" type="slidenum">
              <a:rPr lang="en-US"/>
              <a:pPr/>
              <a:t>‹#›</a:t>
            </a:fld>
            <a:endParaRPr lang="en-US"/>
          </a:p>
        </p:txBody>
      </p:sp>
    </p:spTree>
    <p:extLst>
      <p:ext uri="{BB962C8B-B14F-4D97-AF65-F5344CB8AC3E}">
        <p14:creationId xmlns:p14="http://schemas.microsoft.com/office/powerpoint/2010/main" val="206310086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64FD7870-A180-43F8-9F89-162AD540440E}" type="slidenum">
              <a:rPr lang="en-US"/>
              <a:pPr/>
              <a:t>‹#›</a:t>
            </a:fld>
            <a:endParaRPr lang="en-US"/>
          </a:p>
        </p:txBody>
      </p:sp>
    </p:spTree>
    <p:extLst>
      <p:ext uri="{BB962C8B-B14F-4D97-AF65-F5344CB8AC3E}">
        <p14:creationId xmlns:p14="http://schemas.microsoft.com/office/powerpoint/2010/main" val="31255414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A6C3A2A3-F528-4608-837E-29A6C41DE066}" type="slidenum">
              <a:rPr lang="en-US"/>
              <a:pPr/>
              <a:t>‹#›</a:t>
            </a:fld>
            <a:endParaRPr lang="en-US"/>
          </a:p>
        </p:txBody>
      </p:sp>
    </p:spTree>
    <p:extLst>
      <p:ext uri="{BB962C8B-B14F-4D97-AF65-F5344CB8AC3E}">
        <p14:creationId xmlns:p14="http://schemas.microsoft.com/office/powerpoint/2010/main" val="132164288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90947EB4-F424-4B87-8918-6155C5B0D0C4}" type="slidenum">
              <a:rPr lang="en-US"/>
              <a:pPr/>
              <a:t>‹#›</a:t>
            </a:fld>
            <a:endParaRPr lang="en-US"/>
          </a:p>
        </p:txBody>
      </p:sp>
    </p:spTree>
    <p:extLst>
      <p:ext uri="{BB962C8B-B14F-4D97-AF65-F5344CB8AC3E}">
        <p14:creationId xmlns:p14="http://schemas.microsoft.com/office/powerpoint/2010/main" val="42972965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627EC4A5-A469-4728-A6D8-3C86E41194B6}" type="slidenum">
              <a:rPr lang="en-US"/>
              <a:pPr/>
              <a:t>‹#›</a:t>
            </a:fld>
            <a:endParaRPr lang="en-US"/>
          </a:p>
        </p:txBody>
      </p:sp>
    </p:spTree>
    <p:extLst>
      <p:ext uri="{BB962C8B-B14F-4D97-AF65-F5344CB8AC3E}">
        <p14:creationId xmlns:p14="http://schemas.microsoft.com/office/powerpoint/2010/main" val="300392594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028825" y="-571500"/>
            <a:ext cx="7629525"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7EACB3B8-D338-42A8-8189-EC987C184A4A}" type="slidenum">
              <a:rPr lang="en-US"/>
              <a:pPr/>
              <a:t>‹#›</a:t>
            </a:fld>
            <a:endParaRPr lang="en-US"/>
          </a:p>
        </p:txBody>
      </p:sp>
    </p:spTree>
    <p:extLst>
      <p:ext uri="{BB962C8B-B14F-4D97-AF65-F5344CB8AC3E}">
        <p14:creationId xmlns:p14="http://schemas.microsoft.com/office/powerpoint/2010/main" val="272829531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1163" y="114300"/>
            <a:ext cx="2112962" cy="57880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19100" y="114300"/>
            <a:ext cx="6189663" cy="5788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2467627E-3276-4E27-94C9-AB7DEA4161D6}" type="slidenum">
              <a:rPr lang="en-US"/>
              <a:pPr/>
              <a:t>‹#›</a:t>
            </a:fld>
            <a:endParaRPr lang="en-US"/>
          </a:p>
        </p:txBody>
      </p:sp>
    </p:spTree>
    <p:extLst>
      <p:ext uri="{BB962C8B-B14F-4D97-AF65-F5344CB8AC3E}">
        <p14:creationId xmlns:p14="http://schemas.microsoft.com/office/powerpoint/2010/main" val="32370839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7629525"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447800"/>
            <a:ext cx="4151313"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2813" y="1447800"/>
            <a:ext cx="4151312" cy="4454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89"/>
          <p:cNvSpPr>
            <a:spLocks noGrp="1" noChangeArrowheads="1"/>
          </p:cNvSpPr>
          <p:nvPr>
            <p:ph type="sldNum" sz="quarter" idx="10"/>
          </p:nvPr>
        </p:nvSpPr>
        <p:spPr>
          <a:xfrm>
            <a:off x="4273550" y="6648450"/>
            <a:ext cx="387350" cy="150813"/>
          </a:xfrm>
          <a:prstGeom prst="rect">
            <a:avLst/>
          </a:prstGeom>
        </p:spPr>
        <p:txBody>
          <a:bodyPr vert="horz" wrap="square" lIns="91440" tIns="45720" rIns="91440" bIns="45720" numCol="1" anchor="t" anchorCtr="0" compatLnSpc="1">
            <a:prstTxWarp prst="textNoShape">
              <a:avLst/>
            </a:prstTxWarp>
          </a:bodyPr>
          <a:lstStyle>
            <a:lvl1pPr algn="ctr">
              <a:defRPr sz="1600" b="1">
                <a:solidFill>
                  <a:srgbClr val="000000"/>
                </a:solidFill>
                <a:latin typeface="Futura Bk" pitchFamily="34" charset="0"/>
              </a:defRPr>
            </a:lvl1pPr>
          </a:lstStyle>
          <a:p>
            <a:fld id="{3907934E-954E-41BD-970D-4F976301A6F2}" type="slidenum">
              <a:rPr lang="en-US"/>
              <a:pPr/>
              <a:t>‹#›</a:t>
            </a:fld>
            <a:endParaRPr lang="en-US"/>
          </a:p>
        </p:txBody>
      </p:sp>
    </p:spTree>
    <p:extLst>
      <p:ext uri="{BB962C8B-B14F-4D97-AF65-F5344CB8AC3E}">
        <p14:creationId xmlns:p14="http://schemas.microsoft.com/office/powerpoint/2010/main" val="2099764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2" Type="http://schemas.openxmlformats.org/officeDocument/2006/relationships/slideLayout" Target="../slideLayouts/slideLayout88.xml"/><Relationship Id="rId16" Type="http://schemas.openxmlformats.org/officeDocument/2006/relationships/image" Target="../media/image12.png"/><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5" Type="http://schemas.openxmlformats.org/officeDocument/2006/relationships/theme" Target="../theme/theme1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2" Type="http://schemas.openxmlformats.org/officeDocument/2006/relationships/slideLayout" Target="../slideLayouts/slideLayout102.xml"/><Relationship Id="rId16" Type="http://schemas.openxmlformats.org/officeDocument/2006/relationships/image" Target="../media/image12.png"/><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5" Type="http://schemas.openxmlformats.org/officeDocument/2006/relationships/theme" Target="../theme/theme12.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slideLayout" Target="../slideLayouts/slideLayout127.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slideLayout" Target="../slideLayouts/slideLayout126.xml"/><Relationship Id="rId2" Type="http://schemas.openxmlformats.org/officeDocument/2006/relationships/slideLayout" Target="../slideLayouts/slideLayout116.xml"/><Relationship Id="rId16" Type="http://schemas.openxmlformats.org/officeDocument/2006/relationships/image" Target="../media/image12.png"/><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5" Type="http://schemas.openxmlformats.org/officeDocument/2006/relationships/theme" Target="../theme/theme13.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slideLayout" Target="../slideLayouts/slideLayout12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36.xml"/><Relationship Id="rId13" Type="http://schemas.openxmlformats.org/officeDocument/2006/relationships/slideLayout" Target="../slideLayouts/slideLayout141.xml"/><Relationship Id="rId3" Type="http://schemas.openxmlformats.org/officeDocument/2006/relationships/slideLayout" Target="../slideLayouts/slideLayout131.xml"/><Relationship Id="rId7" Type="http://schemas.openxmlformats.org/officeDocument/2006/relationships/slideLayout" Target="../slideLayouts/slideLayout135.xml"/><Relationship Id="rId12" Type="http://schemas.openxmlformats.org/officeDocument/2006/relationships/slideLayout" Target="../slideLayouts/slideLayout140.xml"/><Relationship Id="rId2" Type="http://schemas.openxmlformats.org/officeDocument/2006/relationships/slideLayout" Target="../slideLayouts/slideLayout130.xml"/><Relationship Id="rId16" Type="http://schemas.openxmlformats.org/officeDocument/2006/relationships/image" Target="../media/image12.png"/><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slideLayout" Target="../slideLayouts/slideLayout139.xml"/><Relationship Id="rId5" Type="http://schemas.openxmlformats.org/officeDocument/2006/relationships/slideLayout" Target="../slideLayouts/slideLayout133.xml"/><Relationship Id="rId15" Type="http://schemas.openxmlformats.org/officeDocument/2006/relationships/theme" Target="../theme/theme14.xml"/><Relationship Id="rId10" Type="http://schemas.openxmlformats.org/officeDocument/2006/relationships/slideLayout" Target="../slideLayouts/slideLayout138.xml"/><Relationship Id="rId4" Type="http://schemas.openxmlformats.org/officeDocument/2006/relationships/slideLayout" Target="../slideLayouts/slideLayout132.xml"/><Relationship Id="rId9" Type="http://schemas.openxmlformats.org/officeDocument/2006/relationships/slideLayout" Target="../slideLayouts/slideLayout137.xml"/><Relationship Id="rId14" Type="http://schemas.openxmlformats.org/officeDocument/2006/relationships/slideLayout" Target="../slideLayouts/slideLayout14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0.xml"/><Relationship Id="rId13" Type="http://schemas.openxmlformats.org/officeDocument/2006/relationships/slideLayout" Target="../slideLayouts/slideLayout155.xml"/><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slideLayout" Target="../slideLayouts/slideLayout154.xml"/><Relationship Id="rId2" Type="http://schemas.openxmlformats.org/officeDocument/2006/relationships/slideLayout" Target="../slideLayouts/slideLayout144.xml"/><Relationship Id="rId16" Type="http://schemas.openxmlformats.org/officeDocument/2006/relationships/image" Target="../media/image12.png"/><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5" Type="http://schemas.openxmlformats.org/officeDocument/2006/relationships/theme" Target="../theme/theme15.xml"/><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 Id="rId14" Type="http://schemas.openxmlformats.org/officeDocument/2006/relationships/slideLayout" Target="../slideLayouts/slideLayout15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slideLayout" Target="../slideLayouts/slideLayout169.xml"/><Relationship Id="rId18" Type="http://schemas.openxmlformats.org/officeDocument/2006/relationships/slideLayout" Target="../slideLayouts/slideLayout174.xml"/><Relationship Id="rId3" Type="http://schemas.openxmlformats.org/officeDocument/2006/relationships/slideLayout" Target="../slideLayouts/slideLayout159.xml"/><Relationship Id="rId21" Type="http://schemas.openxmlformats.org/officeDocument/2006/relationships/image" Target="../media/image1.jpeg"/><Relationship Id="rId7" Type="http://schemas.openxmlformats.org/officeDocument/2006/relationships/slideLayout" Target="../slideLayouts/slideLayout163.xml"/><Relationship Id="rId12" Type="http://schemas.openxmlformats.org/officeDocument/2006/relationships/slideLayout" Target="../slideLayouts/slideLayout168.xml"/><Relationship Id="rId17" Type="http://schemas.openxmlformats.org/officeDocument/2006/relationships/slideLayout" Target="../slideLayouts/slideLayout173.xml"/><Relationship Id="rId2" Type="http://schemas.openxmlformats.org/officeDocument/2006/relationships/slideLayout" Target="../slideLayouts/slideLayout158.xml"/><Relationship Id="rId16" Type="http://schemas.openxmlformats.org/officeDocument/2006/relationships/slideLayout" Target="../slideLayouts/slideLayout172.xml"/><Relationship Id="rId20" Type="http://schemas.openxmlformats.org/officeDocument/2006/relationships/theme" Target="../theme/theme16.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5" Type="http://schemas.openxmlformats.org/officeDocument/2006/relationships/slideLayout" Target="../slideLayouts/slideLayout171.xml"/><Relationship Id="rId10" Type="http://schemas.openxmlformats.org/officeDocument/2006/relationships/slideLayout" Target="../slideLayouts/slideLayout166.xml"/><Relationship Id="rId19" Type="http://schemas.openxmlformats.org/officeDocument/2006/relationships/slideLayout" Target="../slideLayouts/slideLayout175.xml"/><Relationship Id="rId4" Type="http://schemas.openxmlformats.org/officeDocument/2006/relationships/slideLayout" Target="../slideLayouts/slideLayout160.xml"/><Relationship Id="rId9" Type="http://schemas.openxmlformats.org/officeDocument/2006/relationships/slideLayout" Target="../slideLayouts/slideLayout165.xml"/><Relationship Id="rId14" Type="http://schemas.openxmlformats.org/officeDocument/2006/relationships/slideLayout" Target="../slideLayouts/slideLayout170.xml"/><Relationship Id="rId22" Type="http://schemas.openxmlformats.org/officeDocument/2006/relationships/image" Target="../media/image2.pn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3.xml"/><Relationship Id="rId13" Type="http://schemas.openxmlformats.org/officeDocument/2006/relationships/image" Target="../media/image1.jpeg"/><Relationship Id="rId3" Type="http://schemas.openxmlformats.org/officeDocument/2006/relationships/slideLayout" Target="../slideLayouts/slideLayout178.xml"/><Relationship Id="rId7" Type="http://schemas.openxmlformats.org/officeDocument/2006/relationships/slideLayout" Target="../slideLayouts/slideLayout182.xml"/><Relationship Id="rId12" Type="http://schemas.openxmlformats.org/officeDocument/2006/relationships/theme" Target="../theme/theme17.xml"/><Relationship Id="rId2" Type="http://schemas.openxmlformats.org/officeDocument/2006/relationships/slideLayout" Target="../slideLayouts/slideLayout177.xml"/><Relationship Id="rId1" Type="http://schemas.openxmlformats.org/officeDocument/2006/relationships/slideLayout" Target="../slideLayouts/slideLayout176.xml"/><Relationship Id="rId6" Type="http://schemas.openxmlformats.org/officeDocument/2006/relationships/slideLayout" Target="../slideLayouts/slideLayout181.xml"/><Relationship Id="rId11" Type="http://schemas.openxmlformats.org/officeDocument/2006/relationships/slideLayout" Target="../slideLayouts/slideLayout186.xml"/><Relationship Id="rId5" Type="http://schemas.openxmlformats.org/officeDocument/2006/relationships/slideLayout" Target="../slideLayouts/slideLayout180.xml"/><Relationship Id="rId10" Type="http://schemas.openxmlformats.org/officeDocument/2006/relationships/slideLayout" Target="../slideLayouts/slideLayout185.xml"/><Relationship Id="rId4" Type="http://schemas.openxmlformats.org/officeDocument/2006/relationships/slideLayout" Target="../slideLayouts/slideLayout179.xml"/><Relationship Id="rId9" Type="http://schemas.openxmlformats.org/officeDocument/2006/relationships/slideLayout" Target="../slideLayouts/slideLayout184.xml"/><Relationship Id="rId14" Type="http://schemas.openxmlformats.org/officeDocument/2006/relationships/image" Target="../media/image17.pn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4.xml"/><Relationship Id="rId13" Type="http://schemas.openxmlformats.org/officeDocument/2006/relationships/slideLayout" Target="../slideLayouts/slideLayout199.xml"/><Relationship Id="rId18" Type="http://schemas.openxmlformats.org/officeDocument/2006/relationships/slideLayout" Target="../slideLayouts/slideLayout204.xml"/><Relationship Id="rId26" Type="http://schemas.openxmlformats.org/officeDocument/2006/relationships/theme" Target="../theme/theme18.xml"/><Relationship Id="rId3" Type="http://schemas.openxmlformats.org/officeDocument/2006/relationships/slideLayout" Target="../slideLayouts/slideLayout189.xml"/><Relationship Id="rId21" Type="http://schemas.openxmlformats.org/officeDocument/2006/relationships/slideLayout" Target="../slideLayouts/slideLayout207.xml"/><Relationship Id="rId7" Type="http://schemas.openxmlformats.org/officeDocument/2006/relationships/slideLayout" Target="../slideLayouts/slideLayout193.xml"/><Relationship Id="rId12" Type="http://schemas.openxmlformats.org/officeDocument/2006/relationships/slideLayout" Target="../slideLayouts/slideLayout198.xml"/><Relationship Id="rId17" Type="http://schemas.openxmlformats.org/officeDocument/2006/relationships/slideLayout" Target="../slideLayouts/slideLayout203.xml"/><Relationship Id="rId25" Type="http://schemas.openxmlformats.org/officeDocument/2006/relationships/slideLayout" Target="../slideLayouts/slideLayout211.xml"/><Relationship Id="rId2" Type="http://schemas.openxmlformats.org/officeDocument/2006/relationships/slideLayout" Target="../slideLayouts/slideLayout188.xml"/><Relationship Id="rId16" Type="http://schemas.openxmlformats.org/officeDocument/2006/relationships/slideLayout" Target="../slideLayouts/slideLayout202.xml"/><Relationship Id="rId20" Type="http://schemas.openxmlformats.org/officeDocument/2006/relationships/slideLayout" Target="../slideLayouts/slideLayout206.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11" Type="http://schemas.openxmlformats.org/officeDocument/2006/relationships/slideLayout" Target="../slideLayouts/slideLayout197.xml"/><Relationship Id="rId24" Type="http://schemas.openxmlformats.org/officeDocument/2006/relationships/slideLayout" Target="../slideLayouts/slideLayout210.xml"/><Relationship Id="rId5" Type="http://schemas.openxmlformats.org/officeDocument/2006/relationships/slideLayout" Target="../slideLayouts/slideLayout191.xml"/><Relationship Id="rId15" Type="http://schemas.openxmlformats.org/officeDocument/2006/relationships/slideLayout" Target="../slideLayouts/slideLayout201.xml"/><Relationship Id="rId23" Type="http://schemas.openxmlformats.org/officeDocument/2006/relationships/slideLayout" Target="../slideLayouts/slideLayout209.xml"/><Relationship Id="rId28" Type="http://schemas.openxmlformats.org/officeDocument/2006/relationships/image" Target="../media/image2.png"/><Relationship Id="rId10" Type="http://schemas.openxmlformats.org/officeDocument/2006/relationships/slideLayout" Target="../slideLayouts/slideLayout196.xml"/><Relationship Id="rId19" Type="http://schemas.openxmlformats.org/officeDocument/2006/relationships/slideLayout" Target="../slideLayouts/slideLayout205.xml"/><Relationship Id="rId4" Type="http://schemas.openxmlformats.org/officeDocument/2006/relationships/slideLayout" Target="../slideLayouts/slideLayout190.xml"/><Relationship Id="rId9" Type="http://schemas.openxmlformats.org/officeDocument/2006/relationships/slideLayout" Target="../slideLayouts/slideLayout195.xml"/><Relationship Id="rId14" Type="http://schemas.openxmlformats.org/officeDocument/2006/relationships/slideLayout" Target="../slideLayouts/slideLayout200.xml"/><Relationship Id="rId22" Type="http://schemas.openxmlformats.org/officeDocument/2006/relationships/slideLayout" Target="../slideLayouts/slideLayout208.xml"/><Relationship Id="rId27" Type="http://schemas.openxmlformats.org/officeDocument/2006/relationships/image" Target="../media/image1.jpe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9.xml"/><Relationship Id="rId13" Type="http://schemas.openxmlformats.org/officeDocument/2006/relationships/slideLayout" Target="../slideLayouts/slideLayout224.xml"/><Relationship Id="rId18" Type="http://schemas.openxmlformats.org/officeDocument/2006/relationships/slideLayout" Target="../slideLayouts/slideLayout229.xml"/><Relationship Id="rId26" Type="http://schemas.openxmlformats.org/officeDocument/2006/relationships/slideLayout" Target="../slideLayouts/slideLayout237.xml"/><Relationship Id="rId3" Type="http://schemas.openxmlformats.org/officeDocument/2006/relationships/slideLayout" Target="../slideLayouts/slideLayout214.xml"/><Relationship Id="rId21" Type="http://schemas.openxmlformats.org/officeDocument/2006/relationships/slideLayout" Target="../slideLayouts/slideLayout232.xml"/><Relationship Id="rId7" Type="http://schemas.openxmlformats.org/officeDocument/2006/relationships/slideLayout" Target="../slideLayouts/slideLayout218.xml"/><Relationship Id="rId12" Type="http://schemas.openxmlformats.org/officeDocument/2006/relationships/slideLayout" Target="../slideLayouts/slideLayout223.xml"/><Relationship Id="rId17" Type="http://schemas.openxmlformats.org/officeDocument/2006/relationships/slideLayout" Target="../slideLayouts/slideLayout228.xml"/><Relationship Id="rId25" Type="http://schemas.openxmlformats.org/officeDocument/2006/relationships/slideLayout" Target="../slideLayouts/slideLayout236.xml"/><Relationship Id="rId2" Type="http://schemas.openxmlformats.org/officeDocument/2006/relationships/slideLayout" Target="../slideLayouts/slideLayout213.xml"/><Relationship Id="rId16" Type="http://schemas.openxmlformats.org/officeDocument/2006/relationships/slideLayout" Target="../slideLayouts/slideLayout227.xml"/><Relationship Id="rId20" Type="http://schemas.openxmlformats.org/officeDocument/2006/relationships/slideLayout" Target="../slideLayouts/slideLayout231.xml"/><Relationship Id="rId29" Type="http://schemas.openxmlformats.org/officeDocument/2006/relationships/image" Target="../media/image1.jpeg"/><Relationship Id="rId1" Type="http://schemas.openxmlformats.org/officeDocument/2006/relationships/slideLayout" Target="../slideLayouts/slideLayout212.xml"/><Relationship Id="rId6" Type="http://schemas.openxmlformats.org/officeDocument/2006/relationships/slideLayout" Target="../slideLayouts/slideLayout217.xml"/><Relationship Id="rId11" Type="http://schemas.openxmlformats.org/officeDocument/2006/relationships/slideLayout" Target="../slideLayouts/slideLayout222.xml"/><Relationship Id="rId24" Type="http://schemas.openxmlformats.org/officeDocument/2006/relationships/slideLayout" Target="../slideLayouts/slideLayout235.xml"/><Relationship Id="rId5" Type="http://schemas.openxmlformats.org/officeDocument/2006/relationships/slideLayout" Target="../slideLayouts/slideLayout216.xml"/><Relationship Id="rId15" Type="http://schemas.openxmlformats.org/officeDocument/2006/relationships/slideLayout" Target="../slideLayouts/slideLayout226.xml"/><Relationship Id="rId23" Type="http://schemas.openxmlformats.org/officeDocument/2006/relationships/slideLayout" Target="../slideLayouts/slideLayout234.xml"/><Relationship Id="rId28" Type="http://schemas.openxmlformats.org/officeDocument/2006/relationships/theme" Target="../theme/theme19.xml"/><Relationship Id="rId10" Type="http://schemas.openxmlformats.org/officeDocument/2006/relationships/slideLayout" Target="../slideLayouts/slideLayout221.xml"/><Relationship Id="rId19" Type="http://schemas.openxmlformats.org/officeDocument/2006/relationships/slideLayout" Target="../slideLayouts/slideLayout230.xml"/><Relationship Id="rId4" Type="http://schemas.openxmlformats.org/officeDocument/2006/relationships/slideLayout" Target="../slideLayouts/slideLayout215.xml"/><Relationship Id="rId9" Type="http://schemas.openxmlformats.org/officeDocument/2006/relationships/slideLayout" Target="../slideLayouts/slideLayout220.xml"/><Relationship Id="rId14" Type="http://schemas.openxmlformats.org/officeDocument/2006/relationships/slideLayout" Target="../slideLayouts/slideLayout225.xml"/><Relationship Id="rId22" Type="http://schemas.openxmlformats.org/officeDocument/2006/relationships/slideLayout" Target="../slideLayouts/slideLayout233.xml"/><Relationship Id="rId27" Type="http://schemas.openxmlformats.org/officeDocument/2006/relationships/slideLayout" Target="../slideLayouts/slideLayout238.xml"/><Relationship Id="rId30"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5.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image" Target="../media/image6.png"/><Relationship Id="rId5" Type="http://schemas.openxmlformats.org/officeDocument/2006/relationships/slideLayout" Target="../slideLayouts/slideLayout75.xml"/><Relationship Id="rId10" Type="http://schemas.openxmlformats.org/officeDocument/2006/relationships/image" Target="../media/image5.png"/><Relationship Id="rId4" Type="http://schemas.openxmlformats.org/officeDocument/2006/relationships/slideLayout" Target="../slideLayouts/slideLayout74.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7.xml"/><Relationship Id="rId1" Type="http://schemas.openxmlformats.org/officeDocument/2006/relationships/slideLayout" Target="../slideLayouts/slideLayout79.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theme" Target="../theme/theme9.xml"/><Relationship Id="rId1" Type="http://schemas.openxmlformats.org/officeDocument/2006/relationships/slideLayout" Target="../slideLayouts/slideLayout83.xml"/><Relationship Id="rId4" Type="http://schemas.openxmlformats.org/officeDocument/2006/relationships/image" Target="../media/image14.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7"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648200" y="152400"/>
            <a:ext cx="441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a:t>
            </a:r>
          </a:p>
        </p:txBody>
      </p:sp>
      <p:sp>
        <p:nvSpPr>
          <p:cNvPr id="5123" name="Rectangle 3"/>
          <p:cNvSpPr>
            <a:spLocks noGrp="1" noChangeArrowheads="1"/>
          </p:cNvSpPr>
          <p:nvPr>
            <p:ph type="dt" sz="half" idx="2"/>
          </p:nvPr>
        </p:nvSpPr>
        <p:spPr bwMode="auto">
          <a:xfrm>
            <a:off x="1219200" y="6096000"/>
            <a:ext cx="1447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65" charset="0"/>
              </a:defRPr>
            </a:lvl1pPr>
          </a:lstStyle>
          <a:p>
            <a:pPr>
              <a:defRPr/>
            </a:pPr>
            <a:fld id="{82CF96C1-C227-4086-B76F-AC12C87D26EB}" type="datetimeFigureOut">
              <a:rPr lang="en-US"/>
              <a:pPr>
                <a:defRPr/>
              </a:pPr>
              <a:t>3/18/2014</a:t>
            </a:fld>
            <a:endParaRPr lang="en-US"/>
          </a:p>
        </p:txBody>
      </p:sp>
      <p:sp>
        <p:nvSpPr>
          <p:cNvPr id="5124" name="Rectangle 4"/>
          <p:cNvSpPr>
            <a:spLocks noGrp="1" noChangeArrowheads="1"/>
          </p:cNvSpPr>
          <p:nvPr>
            <p:ph type="ftr" sz="quarter" idx="3"/>
          </p:nvPr>
        </p:nvSpPr>
        <p:spPr bwMode="auto">
          <a:xfrm>
            <a:off x="3352800" y="6096000"/>
            <a:ext cx="220027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65" charset="0"/>
              </a:defRPr>
            </a:lvl1pPr>
          </a:lstStyle>
          <a:p>
            <a:pPr>
              <a:defRPr/>
            </a:pPr>
            <a:endParaRPr lang="en-US"/>
          </a:p>
        </p:txBody>
      </p:sp>
      <p:sp>
        <p:nvSpPr>
          <p:cNvPr id="5125" name="Rectangle 5"/>
          <p:cNvSpPr>
            <a:spLocks noGrp="1" noChangeArrowheads="1"/>
          </p:cNvSpPr>
          <p:nvPr>
            <p:ph type="sldNum" sz="quarter" idx="4"/>
          </p:nvPr>
        </p:nvSpPr>
        <p:spPr bwMode="auto">
          <a:xfrm>
            <a:off x="6400800" y="6096000"/>
            <a:ext cx="1447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anose="02020603050405020304" pitchFamily="18" charset="0"/>
              </a:defRPr>
            </a:lvl1pPr>
          </a:lstStyle>
          <a:p>
            <a:fld id="{4243D09D-23D3-4931-A9A5-7FAE164ACBCF}" type="slidenum">
              <a:rPr lang="en-US"/>
              <a:pPr/>
              <a:t>‹#›</a:t>
            </a:fld>
            <a:endParaRPr lang="en-US"/>
          </a:p>
        </p:txBody>
      </p:sp>
      <p:sp>
        <p:nvSpPr>
          <p:cNvPr id="5126" name="Rectangle 6"/>
          <p:cNvSpPr>
            <a:spLocks noGrp="1" noChangeArrowheads="1"/>
          </p:cNvSpPr>
          <p:nvPr>
            <p:ph type="body" idx="1"/>
          </p:nvPr>
        </p:nvSpPr>
        <p:spPr bwMode="auto">
          <a:xfrm>
            <a:off x="1524000" y="1676400"/>
            <a:ext cx="6324600" cy="3657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History</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5801" r:id="rId1"/>
    <p:sldLayoutId id="2147485802" r:id="rId2"/>
    <p:sldLayoutId id="2147485803" r:id="rId3"/>
    <p:sldLayoutId id="2147485804" r:id="rId4"/>
    <p:sldLayoutId id="2147485805" r:id="rId5"/>
    <p:sldLayoutId id="2147485806" r:id="rId6"/>
    <p:sldLayoutId id="2147485807" r:id="rId7"/>
    <p:sldLayoutId id="2147485808" r:id="rId8"/>
    <p:sldLayoutId id="2147485809" r:id="rId9"/>
    <p:sldLayoutId id="2147485810" r:id="rId10"/>
    <p:sldLayoutId id="2147485811" r:id="rId11"/>
    <p:sldLayoutId id="2147485812" r:id="rId12"/>
    <p:sldLayoutId id="2147485813" r:id="rId13"/>
    <p:sldLayoutId id="2147485814" r:id="rId14"/>
    <p:sldLayoutId id="2147485815" r:id="rId15"/>
    <p:sldLayoutId id="2147485816" r:id="rId16"/>
    <p:sldLayoutId id="2147485817" r:id="rId17"/>
    <p:sldLayoutId id="2147485818" r:id="rId18"/>
    <p:sldLayoutId id="2147485819" r:id="rId19"/>
    <p:sldLayoutId id="2147485820" r:id="rId20"/>
    <p:sldLayoutId id="2147485821" r:id="rId21"/>
    <p:sldLayoutId id="2147485822" r:id="rId22"/>
    <p:sldLayoutId id="2147485823" r:id="rId23"/>
    <p:sldLayoutId id="2147485824" r:id="rId24"/>
    <p:sldLayoutId id="2147485825" r:id="rId25"/>
  </p:sldLayoutIdLst>
  <p:transition>
    <p:wipe dir="r"/>
  </p:transition>
  <p:txStyles>
    <p:titleStyle>
      <a:lvl1pPr algn="r" rtl="0" eaLnBrk="0" fontAlgn="base" hangingPunct="0">
        <a:spcBef>
          <a:spcPct val="0"/>
        </a:spcBef>
        <a:spcAft>
          <a:spcPct val="0"/>
        </a:spcAft>
        <a:defRPr sz="2400" b="1">
          <a:solidFill>
            <a:schemeClr val="bg1"/>
          </a:solidFill>
          <a:latin typeface="+mj-lt"/>
          <a:ea typeface="ＭＳ Ｐゴシック" charset="-128"/>
          <a:cs typeface="ＭＳ Ｐゴシック" charset="-128"/>
        </a:defRPr>
      </a:lvl1pPr>
      <a:lvl2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2pPr>
      <a:lvl3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3pPr>
      <a:lvl4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4pPr>
      <a:lvl5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5pPr>
      <a:lvl6pPr marL="4572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6pPr>
      <a:lvl7pPr marL="9144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7pPr>
      <a:lvl8pPr marL="13716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8pPr>
      <a:lvl9pPr marL="18288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anose="05000000000000000000" pitchFamily="2" charset="2"/>
        <a:buBlip>
          <a:blip r:embed="rId28"/>
        </a:buBlip>
        <a:defRPr sz="2400" b="1">
          <a:solidFill>
            <a:schemeClr val="tx1"/>
          </a:solidFill>
          <a:effectLst>
            <a:outerShdw blurRad="38100" dist="38100" dir="2700000" algn="tl">
              <a:srgbClr val="C0C0C0"/>
            </a:outerShdw>
          </a:effectLst>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22228B"/>
        </a:buClr>
        <a:buSzPct val="85000"/>
        <a:buFont typeface="Arial" panose="020B0604020202020204" pitchFamily="34" charset="0"/>
        <a:buChar char="•"/>
        <a:defRPr b="1">
          <a:solidFill>
            <a:schemeClr val="accent2"/>
          </a:solidFill>
          <a:latin typeface="+mn-lt"/>
          <a:ea typeface="ＭＳ Ｐゴシック" pitchFamily="-65" charset="-128"/>
          <a:cs typeface="ＭＳ Ｐゴシック"/>
        </a:defRPr>
      </a:lvl2pPr>
      <a:lvl3pPr marL="11430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3pPr>
      <a:lvl4pPr marL="16002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4pPr>
      <a:lvl5pPr marL="20574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5pPr>
      <a:lvl6pPr marL="2514600" indent="-228600" algn="l" rtl="0" eaLnBrk="1" fontAlgn="base" hangingPunct="1">
        <a:spcBef>
          <a:spcPct val="20000"/>
        </a:spcBef>
        <a:spcAft>
          <a:spcPct val="0"/>
        </a:spcAft>
        <a:buClr>
          <a:srgbClr val="FFCC00"/>
        </a:buClr>
        <a:buSzPct val="80000"/>
        <a:buFont typeface="Wingdings" pitchFamily="2" charset="2"/>
        <a:buBlip>
          <a:blip r:embed="rId28"/>
        </a:buBlip>
        <a:defRPr>
          <a:solidFill>
            <a:schemeClr val="tx1"/>
          </a:solidFill>
          <a:latin typeface="+mn-lt"/>
        </a:defRPr>
      </a:lvl6pPr>
      <a:lvl7pPr marL="2971800" indent="-228600" algn="l" rtl="0" eaLnBrk="1" fontAlgn="base" hangingPunct="1">
        <a:spcBef>
          <a:spcPct val="20000"/>
        </a:spcBef>
        <a:spcAft>
          <a:spcPct val="0"/>
        </a:spcAft>
        <a:buClr>
          <a:srgbClr val="FFCC00"/>
        </a:buClr>
        <a:buSzPct val="80000"/>
        <a:buFont typeface="Wingdings" pitchFamily="2" charset="2"/>
        <a:buBlip>
          <a:blip r:embed="rId28"/>
        </a:buBlip>
        <a:defRPr>
          <a:solidFill>
            <a:schemeClr val="tx1"/>
          </a:solidFill>
          <a:latin typeface="+mn-lt"/>
        </a:defRPr>
      </a:lvl7pPr>
      <a:lvl8pPr marL="3429000" indent="-228600" algn="l" rtl="0" eaLnBrk="1" fontAlgn="base" hangingPunct="1">
        <a:spcBef>
          <a:spcPct val="20000"/>
        </a:spcBef>
        <a:spcAft>
          <a:spcPct val="0"/>
        </a:spcAft>
        <a:buClr>
          <a:srgbClr val="FFCC00"/>
        </a:buClr>
        <a:buSzPct val="80000"/>
        <a:buFont typeface="Wingdings" pitchFamily="2" charset="2"/>
        <a:buBlip>
          <a:blip r:embed="rId28"/>
        </a:buBlip>
        <a:defRPr>
          <a:solidFill>
            <a:schemeClr val="tx1"/>
          </a:solidFill>
          <a:latin typeface="+mn-lt"/>
        </a:defRPr>
      </a:lvl8pPr>
      <a:lvl9pPr marL="3886200" indent="-228600" algn="l" rtl="0" eaLnBrk="1" fontAlgn="base" hangingPunct="1">
        <a:spcBef>
          <a:spcPct val="20000"/>
        </a:spcBef>
        <a:spcAft>
          <a:spcPct val="0"/>
        </a:spcAft>
        <a:buClr>
          <a:srgbClr val="FFCC00"/>
        </a:buClr>
        <a:buSzPct val="80000"/>
        <a:buFont typeface="Wingdings" pitchFamily="2" charset="2"/>
        <a:buBlip>
          <a:blip r:embed="rId28"/>
        </a:buBlip>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5874" r:id="rId1"/>
    <p:sldLayoutId id="2147485921" r:id="rId2"/>
    <p:sldLayoutId id="2147485922" r:id="rId3"/>
  </p:sldLayoutIdLst>
  <p:txStyles>
    <p:titleStyle>
      <a:lvl1pPr algn="ctr" rtl="0" eaLnBrk="0" fontAlgn="base" hangingPunct="0">
        <a:spcBef>
          <a:spcPct val="0"/>
        </a:spcBef>
        <a:spcAft>
          <a:spcPct val="0"/>
        </a:spcAft>
        <a:defRPr sz="4400">
          <a:solidFill>
            <a:schemeClr val="tx2"/>
          </a:solidFill>
          <a:latin typeface="Arial" charset="0"/>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bwMode="auto">
          <a:xfrm>
            <a:off x="461963" y="1520825"/>
            <a:ext cx="8356600"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1267" name="Picture 5" descr="HP_OV2_HitPrint_b.png"/>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273925" y="6122988"/>
            <a:ext cx="152876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a:xfrm>
            <a:off x="547688" y="1352550"/>
            <a:ext cx="825500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47688" y="5948363"/>
            <a:ext cx="82550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5923" r:id="rId1"/>
    <p:sldLayoutId id="2147485924" r:id="rId2"/>
    <p:sldLayoutId id="2147485925" r:id="rId3"/>
    <p:sldLayoutId id="2147485926" r:id="rId4"/>
    <p:sldLayoutId id="2147485927" r:id="rId5"/>
    <p:sldLayoutId id="2147485928" r:id="rId6"/>
    <p:sldLayoutId id="2147485929" r:id="rId7"/>
    <p:sldLayoutId id="2147485930" r:id="rId8"/>
    <p:sldLayoutId id="2147485931" r:id="rId9"/>
    <p:sldLayoutId id="2147485932" r:id="rId10"/>
    <p:sldLayoutId id="2147485933" r:id="rId11"/>
    <p:sldLayoutId id="2147485934" r:id="rId12"/>
    <p:sldLayoutId id="2147485935" r:id="rId13"/>
    <p:sldLayoutId id="2147485936" r:id="rId14"/>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a:solidFill>
            <a:schemeClr val="tx2"/>
          </a:solidFill>
          <a:latin typeface="+mj-lt"/>
          <a:ea typeface="+mj-ea"/>
          <a:cs typeface="+mj-cs"/>
        </a:defRPr>
      </a:lvl1pPr>
      <a:lvl2pPr algn="l" rtl="0" eaLnBrk="0" fontAlgn="base" hangingPunct="0">
        <a:lnSpc>
          <a:spcPct val="90000"/>
        </a:lnSpc>
        <a:spcBef>
          <a:spcPct val="0"/>
        </a:spcBef>
        <a:spcAft>
          <a:spcPct val="0"/>
        </a:spcAft>
        <a:defRPr sz="3600">
          <a:solidFill>
            <a:schemeClr val="tx2"/>
          </a:solidFill>
          <a:latin typeface="Futura Bk" pitchFamily="34" charset="0"/>
        </a:defRPr>
      </a:lvl2pPr>
      <a:lvl3pPr algn="l" rtl="0" eaLnBrk="0" fontAlgn="base" hangingPunct="0">
        <a:lnSpc>
          <a:spcPct val="90000"/>
        </a:lnSpc>
        <a:spcBef>
          <a:spcPct val="0"/>
        </a:spcBef>
        <a:spcAft>
          <a:spcPct val="0"/>
        </a:spcAft>
        <a:defRPr sz="3600">
          <a:solidFill>
            <a:schemeClr val="tx2"/>
          </a:solidFill>
          <a:latin typeface="Futura Bk" pitchFamily="34" charset="0"/>
        </a:defRPr>
      </a:lvl3pPr>
      <a:lvl4pPr algn="l" rtl="0" eaLnBrk="0" fontAlgn="base" hangingPunct="0">
        <a:lnSpc>
          <a:spcPct val="90000"/>
        </a:lnSpc>
        <a:spcBef>
          <a:spcPct val="0"/>
        </a:spcBef>
        <a:spcAft>
          <a:spcPct val="0"/>
        </a:spcAft>
        <a:defRPr sz="3600">
          <a:solidFill>
            <a:schemeClr val="tx2"/>
          </a:solidFill>
          <a:latin typeface="Futura Bk" pitchFamily="34" charset="0"/>
        </a:defRPr>
      </a:lvl4pPr>
      <a:lvl5pPr algn="l" rtl="0" eaLnBrk="0" fontAlgn="base" hangingPunct="0">
        <a:lnSpc>
          <a:spcPct val="90000"/>
        </a:lnSpc>
        <a:spcBef>
          <a:spcPct val="0"/>
        </a:spcBef>
        <a:spcAft>
          <a:spcPct val="0"/>
        </a:spcAft>
        <a:defRPr sz="3600">
          <a:solidFill>
            <a:schemeClr val="tx2"/>
          </a:solidFill>
          <a:latin typeface="Futura Bk" pitchFamily="34" charset="0"/>
        </a:defRPr>
      </a:lvl5pPr>
      <a:lvl6pPr marL="457200" algn="l" rtl="0" eaLnBrk="1" fontAlgn="base" hangingPunct="1">
        <a:lnSpc>
          <a:spcPct val="90000"/>
        </a:lnSpc>
        <a:spcBef>
          <a:spcPct val="0"/>
        </a:spcBef>
        <a:spcAft>
          <a:spcPct val="0"/>
        </a:spcAft>
        <a:defRPr sz="3600">
          <a:solidFill>
            <a:schemeClr val="tx2"/>
          </a:solidFill>
          <a:latin typeface="Futura Bk" pitchFamily="34" charset="0"/>
        </a:defRPr>
      </a:lvl6pPr>
      <a:lvl7pPr marL="914400" algn="l" rtl="0" eaLnBrk="1" fontAlgn="base" hangingPunct="1">
        <a:lnSpc>
          <a:spcPct val="90000"/>
        </a:lnSpc>
        <a:spcBef>
          <a:spcPct val="0"/>
        </a:spcBef>
        <a:spcAft>
          <a:spcPct val="0"/>
        </a:spcAft>
        <a:defRPr sz="3600">
          <a:solidFill>
            <a:schemeClr val="tx2"/>
          </a:solidFill>
          <a:latin typeface="Futura Bk" pitchFamily="34" charset="0"/>
        </a:defRPr>
      </a:lvl7pPr>
      <a:lvl8pPr marL="1371600" algn="l" rtl="0" eaLnBrk="1" fontAlgn="base" hangingPunct="1">
        <a:lnSpc>
          <a:spcPct val="90000"/>
        </a:lnSpc>
        <a:spcBef>
          <a:spcPct val="0"/>
        </a:spcBef>
        <a:spcAft>
          <a:spcPct val="0"/>
        </a:spcAft>
        <a:defRPr sz="3600">
          <a:solidFill>
            <a:schemeClr val="tx2"/>
          </a:solidFill>
          <a:latin typeface="Futura Bk" pitchFamily="34" charset="0"/>
        </a:defRPr>
      </a:lvl8pPr>
      <a:lvl9pPr marL="1828800" algn="l" rtl="0" eaLnBrk="1" fontAlgn="base" hangingPunct="1">
        <a:lnSpc>
          <a:spcPct val="90000"/>
        </a:lnSpc>
        <a:spcBef>
          <a:spcPct val="0"/>
        </a:spcBef>
        <a:spcAft>
          <a:spcPct val="0"/>
        </a:spcAft>
        <a:defRPr sz="3600">
          <a:solidFill>
            <a:schemeClr val="tx2"/>
          </a:solidFill>
          <a:latin typeface="Futura Bk" pitchFamily="34" charset="0"/>
        </a:defRPr>
      </a:lvl9pPr>
    </p:titleStyle>
    <p:bodyStyle>
      <a:lvl1pPr marL="228600" indent="-228600" algn="l" rtl="0" eaLnBrk="0" fontAlgn="base" hangingPunct="0">
        <a:lnSpc>
          <a:spcPct val="90000"/>
        </a:lnSpc>
        <a:spcBef>
          <a:spcPct val="30000"/>
        </a:spcBef>
        <a:spcAft>
          <a:spcPct val="10000"/>
        </a:spcAft>
        <a:buClr>
          <a:srgbClr val="B2B3B5"/>
        </a:buClr>
        <a:buSzPct val="75000"/>
        <a:buChar char="•"/>
        <a:defRPr sz="2800">
          <a:solidFill>
            <a:schemeClr val="tx1"/>
          </a:solidFill>
          <a:latin typeface="+mn-lt"/>
          <a:ea typeface="+mn-ea"/>
          <a:cs typeface="+mn-cs"/>
        </a:defRPr>
      </a:lvl1pPr>
      <a:lvl2pPr marL="5715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400">
          <a:solidFill>
            <a:schemeClr val="tx1"/>
          </a:solidFill>
          <a:latin typeface="+mn-lt"/>
        </a:defRPr>
      </a:lvl2pPr>
      <a:lvl3pPr marL="9144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3pPr>
      <a:lvl4pPr marL="12573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000">
          <a:solidFill>
            <a:schemeClr val="tx1"/>
          </a:solidFill>
          <a:latin typeface="+mn-lt"/>
        </a:defRPr>
      </a:lvl4pPr>
      <a:lvl5pPr marL="16002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5pPr>
      <a:lvl6pPr marL="20574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6pPr>
      <a:lvl7pPr marL="25146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7pPr>
      <a:lvl8pPr marL="29718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8pPr>
      <a:lvl9pPr marL="34290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bwMode="auto">
          <a:xfrm>
            <a:off x="461963" y="1520825"/>
            <a:ext cx="8356600"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2291" name="Picture 5" descr="HP_OV2_HitPrint_b.png"/>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273925" y="6122988"/>
            <a:ext cx="152876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a:xfrm>
            <a:off x="547688" y="1352550"/>
            <a:ext cx="825500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47688" y="5948363"/>
            <a:ext cx="82550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5937" r:id="rId1"/>
    <p:sldLayoutId id="2147485938" r:id="rId2"/>
    <p:sldLayoutId id="2147485939" r:id="rId3"/>
    <p:sldLayoutId id="2147485940" r:id="rId4"/>
    <p:sldLayoutId id="2147485941" r:id="rId5"/>
    <p:sldLayoutId id="2147485942" r:id="rId6"/>
    <p:sldLayoutId id="2147485943" r:id="rId7"/>
    <p:sldLayoutId id="2147485944" r:id="rId8"/>
    <p:sldLayoutId id="2147485945" r:id="rId9"/>
    <p:sldLayoutId id="2147485946" r:id="rId10"/>
    <p:sldLayoutId id="2147485947" r:id="rId11"/>
    <p:sldLayoutId id="2147485948" r:id="rId12"/>
    <p:sldLayoutId id="2147485949" r:id="rId13"/>
    <p:sldLayoutId id="2147485950" r:id="rId14"/>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a:solidFill>
            <a:schemeClr val="tx2"/>
          </a:solidFill>
          <a:latin typeface="+mj-lt"/>
          <a:ea typeface="+mj-ea"/>
          <a:cs typeface="+mj-cs"/>
        </a:defRPr>
      </a:lvl1pPr>
      <a:lvl2pPr algn="l" rtl="0" eaLnBrk="0" fontAlgn="base" hangingPunct="0">
        <a:lnSpc>
          <a:spcPct val="90000"/>
        </a:lnSpc>
        <a:spcBef>
          <a:spcPct val="0"/>
        </a:spcBef>
        <a:spcAft>
          <a:spcPct val="0"/>
        </a:spcAft>
        <a:defRPr sz="3600">
          <a:solidFill>
            <a:schemeClr val="tx2"/>
          </a:solidFill>
          <a:latin typeface="Futura Bk" pitchFamily="34" charset="0"/>
        </a:defRPr>
      </a:lvl2pPr>
      <a:lvl3pPr algn="l" rtl="0" eaLnBrk="0" fontAlgn="base" hangingPunct="0">
        <a:lnSpc>
          <a:spcPct val="90000"/>
        </a:lnSpc>
        <a:spcBef>
          <a:spcPct val="0"/>
        </a:spcBef>
        <a:spcAft>
          <a:spcPct val="0"/>
        </a:spcAft>
        <a:defRPr sz="3600">
          <a:solidFill>
            <a:schemeClr val="tx2"/>
          </a:solidFill>
          <a:latin typeface="Futura Bk" pitchFamily="34" charset="0"/>
        </a:defRPr>
      </a:lvl3pPr>
      <a:lvl4pPr algn="l" rtl="0" eaLnBrk="0" fontAlgn="base" hangingPunct="0">
        <a:lnSpc>
          <a:spcPct val="90000"/>
        </a:lnSpc>
        <a:spcBef>
          <a:spcPct val="0"/>
        </a:spcBef>
        <a:spcAft>
          <a:spcPct val="0"/>
        </a:spcAft>
        <a:defRPr sz="3600">
          <a:solidFill>
            <a:schemeClr val="tx2"/>
          </a:solidFill>
          <a:latin typeface="Futura Bk" pitchFamily="34" charset="0"/>
        </a:defRPr>
      </a:lvl4pPr>
      <a:lvl5pPr algn="l" rtl="0" eaLnBrk="0" fontAlgn="base" hangingPunct="0">
        <a:lnSpc>
          <a:spcPct val="90000"/>
        </a:lnSpc>
        <a:spcBef>
          <a:spcPct val="0"/>
        </a:spcBef>
        <a:spcAft>
          <a:spcPct val="0"/>
        </a:spcAft>
        <a:defRPr sz="3600">
          <a:solidFill>
            <a:schemeClr val="tx2"/>
          </a:solidFill>
          <a:latin typeface="Futura Bk" pitchFamily="34" charset="0"/>
        </a:defRPr>
      </a:lvl5pPr>
      <a:lvl6pPr marL="457200" algn="l" rtl="0" eaLnBrk="1" fontAlgn="base" hangingPunct="1">
        <a:lnSpc>
          <a:spcPct val="90000"/>
        </a:lnSpc>
        <a:spcBef>
          <a:spcPct val="0"/>
        </a:spcBef>
        <a:spcAft>
          <a:spcPct val="0"/>
        </a:spcAft>
        <a:defRPr sz="3600">
          <a:solidFill>
            <a:schemeClr val="tx2"/>
          </a:solidFill>
          <a:latin typeface="Futura Bk" pitchFamily="34" charset="0"/>
        </a:defRPr>
      </a:lvl6pPr>
      <a:lvl7pPr marL="914400" algn="l" rtl="0" eaLnBrk="1" fontAlgn="base" hangingPunct="1">
        <a:lnSpc>
          <a:spcPct val="90000"/>
        </a:lnSpc>
        <a:spcBef>
          <a:spcPct val="0"/>
        </a:spcBef>
        <a:spcAft>
          <a:spcPct val="0"/>
        </a:spcAft>
        <a:defRPr sz="3600">
          <a:solidFill>
            <a:schemeClr val="tx2"/>
          </a:solidFill>
          <a:latin typeface="Futura Bk" pitchFamily="34" charset="0"/>
        </a:defRPr>
      </a:lvl7pPr>
      <a:lvl8pPr marL="1371600" algn="l" rtl="0" eaLnBrk="1" fontAlgn="base" hangingPunct="1">
        <a:lnSpc>
          <a:spcPct val="90000"/>
        </a:lnSpc>
        <a:spcBef>
          <a:spcPct val="0"/>
        </a:spcBef>
        <a:spcAft>
          <a:spcPct val="0"/>
        </a:spcAft>
        <a:defRPr sz="3600">
          <a:solidFill>
            <a:schemeClr val="tx2"/>
          </a:solidFill>
          <a:latin typeface="Futura Bk" pitchFamily="34" charset="0"/>
        </a:defRPr>
      </a:lvl8pPr>
      <a:lvl9pPr marL="1828800" algn="l" rtl="0" eaLnBrk="1" fontAlgn="base" hangingPunct="1">
        <a:lnSpc>
          <a:spcPct val="90000"/>
        </a:lnSpc>
        <a:spcBef>
          <a:spcPct val="0"/>
        </a:spcBef>
        <a:spcAft>
          <a:spcPct val="0"/>
        </a:spcAft>
        <a:defRPr sz="3600">
          <a:solidFill>
            <a:schemeClr val="tx2"/>
          </a:solidFill>
          <a:latin typeface="Futura Bk" pitchFamily="34" charset="0"/>
        </a:defRPr>
      </a:lvl9pPr>
    </p:titleStyle>
    <p:bodyStyle>
      <a:lvl1pPr marL="228600" indent="-228600" algn="l" rtl="0" eaLnBrk="0" fontAlgn="base" hangingPunct="0">
        <a:lnSpc>
          <a:spcPct val="90000"/>
        </a:lnSpc>
        <a:spcBef>
          <a:spcPct val="30000"/>
        </a:spcBef>
        <a:spcAft>
          <a:spcPct val="10000"/>
        </a:spcAft>
        <a:buClr>
          <a:srgbClr val="B2B3B5"/>
        </a:buClr>
        <a:buSzPct val="75000"/>
        <a:buChar char="•"/>
        <a:defRPr sz="2800">
          <a:solidFill>
            <a:schemeClr val="tx1"/>
          </a:solidFill>
          <a:latin typeface="+mn-lt"/>
          <a:ea typeface="+mn-ea"/>
          <a:cs typeface="+mn-cs"/>
        </a:defRPr>
      </a:lvl1pPr>
      <a:lvl2pPr marL="5715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400">
          <a:solidFill>
            <a:schemeClr val="tx1"/>
          </a:solidFill>
          <a:latin typeface="+mn-lt"/>
        </a:defRPr>
      </a:lvl2pPr>
      <a:lvl3pPr marL="9144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3pPr>
      <a:lvl4pPr marL="12573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000">
          <a:solidFill>
            <a:schemeClr val="tx1"/>
          </a:solidFill>
          <a:latin typeface="+mn-lt"/>
        </a:defRPr>
      </a:lvl4pPr>
      <a:lvl5pPr marL="16002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5pPr>
      <a:lvl6pPr marL="20574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6pPr>
      <a:lvl7pPr marL="25146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7pPr>
      <a:lvl8pPr marL="29718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8pPr>
      <a:lvl9pPr marL="34290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bwMode="auto">
          <a:xfrm>
            <a:off x="461963" y="1520825"/>
            <a:ext cx="8356600"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3315" name="Picture 5" descr="HP_OV2_HitPrint_b.png"/>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273925" y="6122988"/>
            <a:ext cx="152876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a:xfrm>
            <a:off x="547688" y="1352550"/>
            <a:ext cx="825500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47688" y="5948363"/>
            <a:ext cx="82550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5951" r:id="rId1"/>
    <p:sldLayoutId id="2147485952" r:id="rId2"/>
    <p:sldLayoutId id="2147485953" r:id="rId3"/>
    <p:sldLayoutId id="2147485954" r:id="rId4"/>
    <p:sldLayoutId id="2147485955" r:id="rId5"/>
    <p:sldLayoutId id="2147485956" r:id="rId6"/>
    <p:sldLayoutId id="2147485957" r:id="rId7"/>
    <p:sldLayoutId id="2147485958" r:id="rId8"/>
    <p:sldLayoutId id="2147485959" r:id="rId9"/>
    <p:sldLayoutId id="2147485960" r:id="rId10"/>
    <p:sldLayoutId id="2147485961" r:id="rId11"/>
    <p:sldLayoutId id="2147485962" r:id="rId12"/>
    <p:sldLayoutId id="2147485963" r:id="rId13"/>
    <p:sldLayoutId id="2147485964" r:id="rId14"/>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a:solidFill>
            <a:schemeClr val="tx2"/>
          </a:solidFill>
          <a:latin typeface="+mj-lt"/>
          <a:ea typeface="+mj-ea"/>
          <a:cs typeface="+mj-cs"/>
        </a:defRPr>
      </a:lvl1pPr>
      <a:lvl2pPr algn="l" rtl="0" eaLnBrk="0" fontAlgn="base" hangingPunct="0">
        <a:lnSpc>
          <a:spcPct val="90000"/>
        </a:lnSpc>
        <a:spcBef>
          <a:spcPct val="0"/>
        </a:spcBef>
        <a:spcAft>
          <a:spcPct val="0"/>
        </a:spcAft>
        <a:defRPr sz="3600">
          <a:solidFill>
            <a:schemeClr val="tx2"/>
          </a:solidFill>
          <a:latin typeface="Futura Bk" pitchFamily="34" charset="0"/>
        </a:defRPr>
      </a:lvl2pPr>
      <a:lvl3pPr algn="l" rtl="0" eaLnBrk="0" fontAlgn="base" hangingPunct="0">
        <a:lnSpc>
          <a:spcPct val="90000"/>
        </a:lnSpc>
        <a:spcBef>
          <a:spcPct val="0"/>
        </a:spcBef>
        <a:spcAft>
          <a:spcPct val="0"/>
        </a:spcAft>
        <a:defRPr sz="3600">
          <a:solidFill>
            <a:schemeClr val="tx2"/>
          </a:solidFill>
          <a:latin typeface="Futura Bk" pitchFamily="34" charset="0"/>
        </a:defRPr>
      </a:lvl3pPr>
      <a:lvl4pPr algn="l" rtl="0" eaLnBrk="0" fontAlgn="base" hangingPunct="0">
        <a:lnSpc>
          <a:spcPct val="90000"/>
        </a:lnSpc>
        <a:spcBef>
          <a:spcPct val="0"/>
        </a:spcBef>
        <a:spcAft>
          <a:spcPct val="0"/>
        </a:spcAft>
        <a:defRPr sz="3600">
          <a:solidFill>
            <a:schemeClr val="tx2"/>
          </a:solidFill>
          <a:latin typeface="Futura Bk" pitchFamily="34" charset="0"/>
        </a:defRPr>
      </a:lvl4pPr>
      <a:lvl5pPr algn="l" rtl="0" eaLnBrk="0" fontAlgn="base" hangingPunct="0">
        <a:lnSpc>
          <a:spcPct val="90000"/>
        </a:lnSpc>
        <a:spcBef>
          <a:spcPct val="0"/>
        </a:spcBef>
        <a:spcAft>
          <a:spcPct val="0"/>
        </a:spcAft>
        <a:defRPr sz="3600">
          <a:solidFill>
            <a:schemeClr val="tx2"/>
          </a:solidFill>
          <a:latin typeface="Futura Bk" pitchFamily="34" charset="0"/>
        </a:defRPr>
      </a:lvl5pPr>
      <a:lvl6pPr marL="457200" algn="l" rtl="0" eaLnBrk="1" fontAlgn="base" hangingPunct="1">
        <a:lnSpc>
          <a:spcPct val="90000"/>
        </a:lnSpc>
        <a:spcBef>
          <a:spcPct val="0"/>
        </a:spcBef>
        <a:spcAft>
          <a:spcPct val="0"/>
        </a:spcAft>
        <a:defRPr sz="3600">
          <a:solidFill>
            <a:schemeClr val="tx2"/>
          </a:solidFill>
          <a:latin typeface="Futura Bk" pitchFamily="34" charset="0"/>
        </a:defRPr>
      </a:lvl6pPr>
      <a:lvl7pPr marL="914400" algn="l" rtl="0" eaLnBrk="1" fontAlgn="base" hangingPunct="1">
        <a:lnSpc>
          <a:spcPct val="90000"/>
        </a:lnSpc>
        <a:spcBef>
          <a:spcPct val="0"/>
        </a:spcBef>
        <a:spcAft>
          <a:spcPct val="0"/>
        </a:spcAft>
        <a:defRPr sz="3600">
          <a:solidFill>
            <a:schemeClr val="tx2"/>
          </a:solidFill>
          <a:latin typeface="Futura Bk" pitchFamily="34" charset="0"/>
        </a:defRPr>
      </a:lvl7pPr>
      <a:lvl8pPr marL="1371600" algn="l" rtl="0" eaLnBrk="1" fontAlgn="base" hangingPunct="1">
        <a:lnSpc>
          <a:spcPct val="90000"/>
        </a:lnSpc>
        <a:spcBef>
          <a:spcPct val="0"/>
        </a:spcBef>
        <a:spcAft>
          <a:spcPct val="0"/>
        </a:spcAft>
        <a:defRPr sz="3600">
          <a:solidFill>
            <a:schemeClr val="tx2"/>
          </a:solidFill>
          <a:latin typeface="Futura Bk" pitchFamily="34" charset="0"/>
        </a:defRPr>
      </a:lvl8pPr>
      <a:lvl9pPr marL="1828800" algn="l" rtl="0" eaLnBrk="1" fontAlgn="base" hangingPunct="1">
        <a:lnSpc>
          <a:spcPct val="90000"/>
        </a:lnSpc>
        <a:spcBef>
          <a:spcPct val="0"/>
        </a:spcBef>
        <a:spcAft>
          <a:spcPct val="0"/>
        </a:spcAft>
        <a:defRPr sz="3600">
          <a:solidFill>
            <a:schemeClr val="tx2"/>
          </a:solidFill>
          <a:latin typeface="Futura Bk" pitchFamily="34" charset="0"/>
        </a:defRPr>
      </a:lvl9pPr>
    </p:titleStyle>
    <p:bodyStyle>
      <a:lvl1pPr marL="228600" indent="-228600" algn="l" rtl="0" eaLnBrk="0" fontAlgn="base" hangingPunct="0">
        <a:lnSpc>
          <a:spcPct val="90000"/>
        </a:lnSpc>
        <a:spcBef>
          <a:spcPct val="30000"/>
        </a:spcBef>
        <a:spcAft>
          <a:spcPct val="10000"/>
        </a:spcAft>
        <a:buClr>
          <a:srgbClr val="B2B3B5"/>
        </a:buClr>
        <a:buSzPct val="75000"/>
        <a:buChar char="•"/>
        <a:defRPr sz="2800">
          <a:solidFill>
            <a:schemeClr val="tx1"/>
          </a:solidFill>
          <a:latin typeface="+mn-lt"/>
          <a:ea typeface="+mn-ea"/>
          <a:cs typeface="+mn-cs"/>
        </a:defRPr>
      </a:lvl1pPr>
      <a:lvl2pPr marL="5715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400">
          <a:solidFill>
            <a:schemeClr val="tx1"/>
          </a:solidFill>
          <a:latin typeface="+mn-lt"/>
        </a:defRPr>
      </a:lvl2pPr>
      <a:lvl3pPr marL="9144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3pPr>
      <a:lvl4pPr marL="12573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000">
          <a:solidFill>
            <a:schemeClr val="tx1"/>
          </a:solidFill>
          <a:latin typeface="+mn-lt"/>
        </a:defRPr>
      </a:lvl4pPr>
      <a:lvl5pPr marL="16002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5pPr>
      <a:lvl6pPr marL="20574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6pPr>
      <a:lvl7pPr marL="25146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7pPr>
      <a:lvl8pPr marL="29718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8pPr>
      <a:lvl9pPr marL="34290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bwMode="auto">
          <a:xfrm>
            <a:off x="461963" y="1520825"/>
            <a:ext cx="8356600"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4339" name="Picture 5" descr="HP_OV2_HitPrint_b.png"/>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273925" y="6122988"/>
            <a:ext cx="152876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a:xfrm>
            <a:off x="547688" y="1352550"/>
            <a:ext cx="825500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47688" y="5948363"/>
            <a:ext cx="82550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5965" r:id="rId1"/>
    <p:sldLayoutId id="2147485966" r:id="rId2"/>
    <p:sldLayoutId id="2147485967" r:id="rId3"/>
    <p:sldLayoutId id="2147485968" r:id="rId4"/>
    <p:sldLayoutId id="2147485969" r:id="rId5"/>
    <p:sldLayoutId id="2147485970" r:id="rId6"/>
    <p:sldLayoutId id="2147485971" r:id="rId7"/>
    <p:sldLayoutId id="2147485972" r:id="rId8"/>
    <p:sldLayoutId id="2147485973" r:id="rId9"/>
    <p:sldLayoutId id="2147485974" r:id="rId10"/>
    <p:sldLayoutId id="2147485975" r:id="rId11"/>
    <p:sldLayoutId id="2147485976" r:id="rId12"/>
    <p:sldLayoutId id="2147485977" r:id="rId13"/>
    <p:sldLayoutId id="2147485978" r:id="rId14"/>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a:solidFill>
            <a:schemeClr val="tx2"/>
          </a:solidFill>
          <a:latin typeface="+mj-lt"/>
          <a:ea typeface="+mj-ea"/>
          <a:cs typeface="+mj-cs"/>
        </a:defRPr>
      </a:lvl1pPr>
      <a:lvl2pPr algn="l" rtl="0" eaLnBrk="0" fontAlgn="base" hangingPunct="0">
        <a:lnSpc>
          <a:spcPct val="90000"/>
        </a:lnSpc>
        <a:spcBef>
          <a:spcPct val="0"/>
        </a:spcBef>
        <a:spcAft>
          <a:spcPct val="0"/>
        </a:spcAft>
        <a:defRPr sz="3600">
          <a:solidFill>
            <a:schemeClr val="tx2"/>
          </a:solidFill>
          <a:latin typeface="Futura Bk" pitchFamily="34" charset="0"/>
        </a:defRPr>
      </a:lvl2pPr>
      <a:lvl3pPr algn="l" rtl="0" eaLnBrk="0" fontAlgn="base" hangingPunct="0">
        <a:lnSpc>
          <a:spcPct val="90000"/>
        </a:lnSpc>
        <a:spcBef>
          <a:spcPct val="0"/>
        </a:spcBef>
        <a:spcAft>
          <a:spcPct val="0"/>
        </a:spcAft>
        <a:defRPr sz="3600">
          <a:solidFill>
            <a:schemeClr val="tx2"/>
          </a:solidFill>
          <a:latin typeface="Futura Bk" pitchFamily="34" charset="0"/>
        </a:defRPr>
      </a:lvl3pPr>
      <a:lvl4pPr algn="l" rtl="0" eaLnBrk="0" fontAlgn="base" hangingPunct="0">
        <a:lnSpc>
          <a:spcPct val="90000"/>
        </a:lnSpc>
        <a:spcBef>
          <a:spcPct val="0"/>
        </a:spcBef>
        <a:spcAft>
          <a:spcPct val="0"/>
        </a:spcAft>
        <a:defRPr sz="3600">
          <a:solidFill>
            <a:schemeClr val="tx2"/>
          </a:solidFill>
          <a:latin typeface="Futura Bk" pitchFamily="34" charset="0"/>
        </a:defRPr>
      </a:lvl4pPr>
      <a:lvl5pPr algn="l" rtl="0" eaLnBrk="0" fontAlgn="base" hangingPunct="0">
        <a:lnSpc>
          <a:spcPct val="90000"/>
        </a:lnSpc>
        <a:spcBef>
          <a:spcPct val="0"/>
        </a:spcBef>
        <a:spcAft>
          <a:spcPct val="0"/>
        </a:spcAft>
        <a:defRPr sz="3600">
          <a:solidFill>
            <a:schemeClr val="tx2"/>
          </a:solidFill>
          <a:latin typeface="Futura Bk" pitchFamily="34" charset="0"/>
        </a:defRPr>
      </a:lvl5pPr>
      <a:lvl6pPr marL="457200" algn="l" rtl="0" eaLnBrk="1" fontAlgn="base" hangingPunct="1">
        <a:lnSpc>
          <a:spcPct val="90000"/>
        </a:lnSpc>
        <a:spcBef>
          <a:spcPct val="0"/>
        </a:spcBef>
        <a:spcAft>
          <a:spcPct val="0"/>
        </a:spcAft>
        <a:defRPr sz="3600">
          <a:solidFill>
            <a:schemeClr val="tx2"/>
          </a:solidFill>
          <a:latin typeface="Futura Bk" pitchFamily="34" charset="0"/>
        </a:defRPr>
      </a:lvl6pPr>
      <a:lvl7pPr marL="914400" algn="l" rtl="0" eaLnBrk="1" fontAlgn="base" hangingPunct="1">
        <a:lnSpc>
          <a:spcPct val="90000"/>
        </a:lnSpc>
        <a:spcBef>
          <a:spcPct val="0"/>
        </a:spcBef>
        <a:spcAft>
          <a:spcPct val="0"/>
        </a:spcAft>
        <a:defRPr sz="3600">
          <a:solidFill>
            <a:schemeClr val="tx2"/>
          </a:solidFill>
          <a:latin typeface="Futura Bk" pitchFamily="34" charset="0"/>
        </a:defRPr>
      </a:lvl7pPr>
      <a:lvl8pPr marL="1371600" algn="l" rtl="0" eaLnBrk="1" fontAlgn="base" hangingPunct="1">
        <a:lnSpc>
          <a:spcPct val="90000"/>
        </a:lnSpc>
        <a:spcBef>
          <a:spcPct val="0"/>
        </a:spcBef>
        <a:spcAft>
          <a:spcPct val="0"/>
        </a:spcAft>
        <a:defRPr sz="3600">
          <a:solidFill>
            <a:schemeClr val="tx2"/>
          </a:solidFill>
          <a:latin typeface="Futura Bk" pitchFamily="34" charset="0"/>
        </a:defRPr>
      </a:lvl8pPr>
      <a:lvl9pPr marL="1828800" algn="l" rtl="0" eaLnBrk="1" fontAlgn="base" hangingPunct="1">
        <a:lnSpc>
          <a:spcPct val="90000"/>
        </a:lnSpc>
        <a:spcBef>
          <a:spcPct val="0"/>
        </a:spcBef>
        <a:spcAft>
          <a:spcPct val="0"/>
        </a:spcAft>
        <a:defRPr sz="3600">
          <a:solidFill>
            <a:schemeClr val="tx2"/>
          </a:solidFill>
          <a:latin typeface="Futura Bk" pitchFamily="34" charset="0"/>
        </a:defRPr>
      </a:lvl9pPr>
    </p:titleStyle>
    <p:bodyStyle>
      <a:lvl1pPr marL="228600" indent="-228600" algn="l" rtl="0" eaLnBrk="0" fontAlgn="base" hangingPunct="0">
        <a:lnSpc>
          <a:spcPct val="90000"/>
        </a:lnSpc>
        <a:spcBef>
          <a:spcPct val="30000"/>
        </a:spcBef>
        <a:spcAft>
          <a:spcPct val="10000"/>
        </a:spcAft>
        <a:buClr>
          <a:srgbClr val="B2B3B5"/>
        </a:buClr>
        <a:buSzPct val="75000"/>
        <a:buChar char="•"/>
        <a:defRPr sz="2800">
          <a:solidFill>
            <a:schemeClr val="tx1"/>
          </a:solidFill>
          <a:latin typeface="+mn-lt"/>
          <a:ea typeface="+mn-ea"/>
          <a:cs typeface="+mn-cs"/>
        </a:defRPr>
      </a:lvl1pPr>
      <a:lvl2pPr marL="5715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400">
          <a:solidFill>
            <a:schemeClr val="tx1"/>
          </a:solidFill>
          <a:latin typeface="+mn-lt"/>
        </a:defRPr>
      </a:lvl2pPr>
      <a:lvl3pPr marL="9144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3pPr>
      <a:lvl4pPr marL="12573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000">
          <a:solidFill>
            <a:schemeClr val="tx1"/>
          </a:solidFill>
          <a:latin typeface="+mn-lt"/>
        </a:defRPr>
      </a:lvl4pPr>
      <a:lvl5pPr marL="16002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5pPr>
      <a:lvl6pPr marL="20574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6pPr>
      <a:lvl7pPr marL="25146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7pPr>
      <a:lvl8pPr marL="29718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8pPr>
      <a:lvl9pPr marL="34290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bwMode="auto">
          <a:xfrm>
            <a:off x="461963" y="1520825"/>
            <a:ext cx="8356600"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5363" name="Picture 5" descr="HP_OV2_HitPrint_b.png"/>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273925" y="6122988"/>
            <a:ext cx="152876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a:xfrm>
            <a:off x="547688" y="1352550"/>
            <a:ext cx="825500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47688" y="5948363"/>
            <a:ext cx="82550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5979" r:id="rId1"/>
    <p:sldLayoutId id="2147485980" r:id="rId2"/>
    <p:sldLayoutId id="2147485981" r:id="rId3"/>
    <p:sldLayoutId id="2147485982" r:id="rId4"/>
    <p:sldLayoutId id="2147485983" r:id="rId5"/>
    <p:sldLayoutId id="2147485984" r:id="rId6"/>
    <p:sldLayoutId id="2147485985" r:id="rId7"/>
    <p:sldLayoutId id="2147485986" r:id="rId8"/>
    <p:sldLayoutId id="2147485987" r:id="rId9"/>
    <p:sldLayoutId id="2147485988" r:id="rId10"/>
    <p:sldLayoutId id="2147485989" r:id="rId11"/>
    <p:sldLayoutId id="2147485990" r:id="rId12"/>
    <p:sldLayoutId id="2147485991" r:id="rId13"/>
    <p:sldLayoutId id="2147485992" r:id="rId14"/>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a:solidFill>
            <a:schemeClr val="tx2"/>
          </a:solidFill>
          <a:latin typeface="+mj-lt"/>
          <a:ea typeface="+mj-ea"/>
          <a:cs typeface="+mj-cs"/>
        </a:defRPr>
      </a:lvl1pPr>
      <a:lvl2pPr algn="l" rtl="0" eaLnBrk="0" fontAlgn="base" hangingPunct="0">
        <a:lnSpc>
          <a:spcPct val="90000"/>
        </a:lnSpc>
        <a:spcBef>
          <a:spcPct val="0"/>
        </a:spcBef>
        <a:spcAft>
          <a:spcPct val="0"/>
        </a:spcAft>
        <a:defRPr sz="3600">
          <a:solidFill>
            <a:schemeClr val="tx2"/>
          </a:solidFill>
          <a:latin typeface="Futura Bk" pitchFamily="34" charset="0"/>
        </a:defRPr>
      </a:lvl2pPr>
      <a:lvl3pPr algn="l" rtl="0" eaLnBrk="0" fontAlgn="base" hangingPunct="0">
        <a:lnSpc>
          <a:spcPct val="90000"/>
        </a:lnSpc>
        <a:spcBef>
          <a:spcPct val="0"/>
        </a:spcBef>
        <a:spcAft>
          <a:spcPct val="0"/>
        </a:spcAft>
        <a:defRPr sz="3600">
          <a:solidFill>
            <a:schemeClr val="tx2"/>
          </a:solidFill>
          <a:latin typeface="Futura Bk" pitchFamily="34" charset="0"/>
        </a:defRPr>
      </a:lvl3pPr>
      <a:lvl4pPr algn="l" rtl="0" eaLnBrk="0" fontAlgn="base" hangingPunct="0">
        <a:lnSpc>
          <a:spcPct val="90000"/>
        </a:lnSpc>
        <a:spcBef>
          <a:spcPct val="0"/>
        </a:spcBef>
        <a:spcAft>
          <a:spcPct val="0"/>
        </a:spcAft>
        <a:defRPr sz="3600">
          <a:solidFill>
            <a:schemeClr val="tx2"/>
          </a:solidFill>
          <a:latin typeface="Futura Bk" pitchFamily="34" charset="0"/>
        </a:defRPr>
      </a:lvl4pPr>
      <a:lvl5pPr algn="l" rtl="0" eaLnBrk="0" fontAlgn="base" hangingPunct="0">
        <a:lnSpc>
          <a:spcPct val="90000"/>
        </a:lnSpc>
        <a:spcBef>
          <a:spcPct val="0"/>
        </a:spcBef>
        <a:spcAft>
          <a:spcPct val="0"/>
        </a:spcAft>
        <a:defRPr sz="3600">
          <a:solidFill>
            <a:schemeClr val="tx2"/>
          </a:solidFill>
          <a:latin typeface="Futura Bk" pitchFamily="34" charset="0"/>
        </a:defRPr>
      </a:lvl5pPr>
      <a:lvl6pPr marL="457200" algn="l" rtl="0" eaLnBrk="1" fontAlgn="base" hangingPunct="1">
        <a:lnSpc>
          <a:spcPct val="90000"/>
        </a:lnSpc>
        <a:spcBef>
          <a:spcPct val="0"/>
        </a:spcBef>
        <a:spcAft>
          <a:spcPct val="0"/>
        </a:spcAft>
        <a:defRPr sz="3600">
          <a:solidFill>
            <a:schemeClr val="tx2"/>
          </a:solidFill>
          <a:latin typeface="Futura Bk" pitchFamily="34" charset="0"/>
        </a:defRPr>
      </a:lvl6pPr>
      <a:lvl7pPr marL="914400" algn="l" rtl="0" eaLnBrk="1" fontAlgn="base" hangingPunct="1">
        <a:lnSpc>
          <a:spcPct val="90000"/>
        </a:lnSpc>
        <a:spcBef>
          <a:spcPct val="0"/>
        </a:spcBef>
        <a:spcAft>
          <a:spcPct val="0"/>
        </a:spcAft>
        <a:defRPr sz="3600">
          <a:solidFill>
            <a:schemeClr val="tx2"/>
          </a:solidFill>
          <a:latin typeface="Futura Bk" pitchFamily="34" charset="0"/>
        </a:defRPr>
      </a:lvl7pPr>
      <a:lvl8pPr marL="1371600" algn="l" rtl="0" eaLnBrk="1" fontAlgn="base" hangingPunct="1">
        <a:lnSpc>
          <a:spcPct val="90000"/>
        </a:lnSpc>
        <a:spcBef>
          <a:spcPct val="0"/>
        </a:spcBef>
        <a:spcAft>
          <a:spcPct val="0"/>
        </a:spcAft>
        <a:defRPr sz="3600">
          <a:solidFill>
            <a:schemeClr val="tx2"/>
          </a:solidFill>
          <a:latin typeface="Futura Bk" pitchFamily="34" charset="0"/>
        </a:defRPr>
      </a:lvl8pPr>
      <a:lvl9pPr marL="1828800" algn="l" rtl="0" eaLnBrk="1" fontAlgn="base" hangingPunct="1">
        <a:lnSpc>
          <a:spcPct val="90000"/>
        </a:lnSpc>
        <a:spcBef>
          <a:spcPct val="0"/>
        </a:spcBef>
        <a:spcAft>
          <a:spcPct val="0"/>
        </a:spcAft>
        <a:defRPr sz="3600">
          <a:solidFill>
            <a:schemeClr val="tx2"/>
          </a:solidFill>
          <a:latin typeface="Futura Bk" pitchFamily="34" charset="0"/>
        </a:defRPr>
      </a:lvl9pPr>
    </p:titleStyle>
    <p:bodyStyle>
      <a:lvl1pPr marL="228600" indent="-228600" algn="l" rtl="0" eaLnBrk="0" fontAlgn="base" hangingPunct="0">
        <a:lnSpc>
          <a:spcPct val="90000"/>
        </a:lnSpc>
        <a:spcBef>
          <a:spcPct val="30000"/>
        </a:spcBef>
        <a:spcAft>
          <a:spcPct val="10000"/>
        </a:spcAft>
        <a:buClr>
          <a:srgbClr val="B2B3B5"/>
        </a:buClr>
        <a:buSzPct val="75000"/>
        <a:buChar char="•"/>
        <a:defRPr sz="2800">
          <a:solidFill>
            <a:schemeClr val="tx1"/>
          </a:solidFill>
          <a:latin typeface="+mn-lt"/>
          <a:ea typeface="+mn-ea"/>
          <a:cs typeface="+mn-cs"/>
        </a:defRPr>
      </a:lvl1pPr>
      <a:lvl2pPr marL="5715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400">
          <a:solidFill>
            <a:schemeClr val="tx1"/>
          </a:solidFill>
          <a:latin typeface="+mn-lt"/>
        </a:defRPr>
      </a:lvl2pPr>
      <a:lvl3pPr marL="9144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3pPr>
      <a:lvl4pPr marL="1257300" indent="-228600" algn="l" rtl="0" eaLnBrk="0" fontAlgn="base" hangingPunct="0">
        <a:lnSpc>
          <a:spcPct val="90000"/>
        </a:lnSpc>
        <a:spcBef>
          <a:spcPct val="10000"/>
        </a:spcBef>
        <a:spcAft>
          <a:spcPct val="10000"/>
        </a:spcAft>
        <a:buClr>
          <a:srgbClr val="B2B3B5"/>
        </a:buClr>
        <a:buFont typeface="Arial" panose="020B0604020202020204" pitchFamily="34" charset="0"/>
        <a:buChar char="−"/>
        <a:defRPr sz="2000">
          <a:solidFill>
            <a:schemeClr val="tx1"/>
          </a:solidFill>
          <a:latin typeface="+mn-lt"/>
        </a:defRPr>
      </a:lvl4pPr>
      <a:lvl5pPr marL="16002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5pPr>
      <a:lvl6pPr marL="20574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6pPr>
      <a:lvl7pPr marL="25146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7pPr>
      <a:lvl8pPr marL="29718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8pPr>
      <a:lvl9pPr marL="34290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1"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4648200" y="152400"/>
            <a:ext cx="441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a:t>
            </a:r>
          </a:p>
        </p:txBody>
      </p:sp>
      <p:sp>
        <p:nvSpPr>
          <p:cNvPr id="5123" name="Rectangle 3"/>
          <p:cNvSpPr>
            <a:spLocks noGrp="1" noChangeArrowheads="1"/>
          </p:cNvSpPr>
          <p:nvPr>
            <p:ph type="dt" sz="half" idx="2"/>
          </p:nvPr>
        </p:nvSpPr>
        <p:spPr bwMode="auto">
          <a:xfrm>
            <a:off x="1219200" y="6096000"/>
            <a:ext cx="1447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solidFill>
                  <a:srgbClr val="000000"/>
                </a:solidFill>
                <a:latin typeface="Times New Roman" pitchFamily="-65" charset="0"/>
                <a:ea typeface="ＭＳ Ｐゴシック" pitchFamily="-65" charset="-128"/>
              </a:defRPr>
            </a:lvl1pPr>
          </a:lstStyle>
          <a:p>
            <a:pPr>
              <a:defRPr/>
            </a:pPr>
            <a:endParaRPr lang="en-US"/>
          </a:p>
        </p:txBody>
      </p:sp>
      <p:sp>
        <p:nvSpPr>
          <p:cNvPr id="5124" name="Rectangle 4"/>
          <p:cNvSpPr>
            <a:spLocks noGrp="1" noChangeArrowheads="1"/>
          </p:cNvSpPr>
          <p:nvPr>
            <p:ph type="ftr" sz="quarter" idx="3"/>
          </p:nvPr>
        </p:nvSpPr>
        <p:spPr bwMode="auto">
          <a:xfrm>
            <a:off x="3352800" y="6096000"/>
            <a:ext cx="220027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Times New Roman" pitchFamily="-65" charset="0"/>
                <a:ea typeface="ＭＳ Ｐゴシック" pitchFamily="-65" charset="-128"/>
              </a:defRPr>
            </a:lvl1pPr>
          </a:lstStyle>
          <a:p>
            <a:pPr>
              <a:defRPr/>
            </a:pPr>
            <a:endParaRPr lang="en-US"/>
          </a:p>
        </p:txBody>
      </p:sp>
      <p:sp>
        <p:nvSpPr>
          <p:cNvPr id="5125" name="Rectangle 5"/>
          <p:cNvSpPr>
            <a:spLocks noGrp="1" noChangeArrowheads="1"/>
          </p:cNvSpPr>
          <p:nvPr>
            <p:ph type="sldNum" sz="quarter" idx="4"/>
          </p:nvPr>
        </p:nvSpPr>
        <p:spPr bwMode="auto">
          <a:xfrm>
            <a:off x="6400800" y="6096000"/>
            <a:ext cx="1447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solidFill>
                  <a:srgbClr val="000000"/>
                </a:solidFill>
                <a:latin typeface="Times New Roman" panose="02020603050405020304" pitchFamily="18" charset="0"/>
                <a:ea typeface="ＭＳ Ｐゴシック" panose="020B0600070205080204" pitchFamily="34" charset="-128"/>
              </a:defRPr>
            </a:lvl1pPr>
          </a:lstStyle>
          <a:p>
            <a:fld id="{B9E10D60-8747-4C6A-9399-6D397C4BEB8D}" type="slidenum">
              <a:rPr lang="en-US"/>
              <a:pPr/>
              <a:t>‹#›</a:t>
            </a:fld>
            <a:endParaRPr lang="en-US"/>
          </a:p>
        </p:txBody>
      </p:sp>
      <p:sp>
        <p:nvSpPr>
          <p:cNvPr id="5126" name="Rectangle 6"/>
          <p:cNvSpPr>
            <a:spLocks noGrp="1" noChangeArrowheads="1"/>
          </p:cNvSpPr>
          <p:nvPr>
            <p:ph type="body" idx="1"/>
          </p:nvPr>
        </p:nvSpPr>
        <p:spPr bwMode="auto">
          <a:xfrm>
            <a:off x="1524000" y="1676400"/>
            <a:ext cx="6324600" cy="3657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History</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5993" r:id="rId1"/>
    <p:sldLayoutId id="2147485994" r:id="rId2"/>
    <p:sldLayoutId id="2147485995" r:id="rId3"/>
    <p:sldLayoutId id="2147485996" r:id="rId4"/>
    <p:sldLayoutId id="2147485997" r:id="rId5"/>
    <p:sldLayoutId id="2147485998" r:id="rId6"/>
    <p:sldLayoutId id="2147485999" r:id="rId7"/>
    <p:sldLayoutId id="2147486000" r:id="rId8"/>
    <p:sldLayoutId id="2147486001" r:id="rId9"/>
    <p:sldLayoutId id="2147486002" r:id="rId10"/>
    <p:sldLayoutId id="2147486003" r:id="rId11"/>
    <p:sldLayoutId id="2147486004" r:id="rId12"/>
    <p:sldLayoutId id="2147486005" r:id="rId13"/>
    <p:sldLayoutId id="2147486006" r:id="rId14"/>
    <p:sldLayoutId id="2147486007" r:id="rId15"/>
    <p:sldLayoutId id="2147486008" r:id="rId16"/>
    <p:sldLayoutId id="2147486009" r:id="rId17"/>
    <p:sldLayoutId id="2147486010" r:id="rId18"/>
    <p:sldLayoutId id="2147486011" r:id="rId19"/>
  </p:sldLayoutIdLst>
  <p:transition>
    <p:wipe dir="r"/>
  </p:transition>
  <p:txStyles>
    <p:titleStyle>
      <a:lvl1pPr algn="r" rtl="0" eaLnBrk="0" fontAlgn="base" hangingPunct="0">
        <a:spcBef>
          <a:spcPct val="0"/>
        </a:spcBef>
        <a:spcAft>
          <a:spcPct val="0"/>
        </a:spcAft>
        <a:defRPr sz="2400" b="1">
          <a:solidFill>
            <a:schemeClr val="bg1"/>
          </a:solidFill>
          <a:latin typeface="+mj-lt"/>
          <a:ea typeface="ＭＳ Ｐゴシック" charset="-128"/>
          <a:cs typeface="ＭＳ Ｐゴシック" charset="-128"/>
        </a:defRPr>
      </a:lvl1pPr>
      <a:lvl2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2pPr>
      <a:lvl3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3pPr>
      <a:lvl4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4pPr>
      <a:lvl5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5pPr>
      <a:lvl6pPr marL="4572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6pPr>
      <a:lvl7pPr marL="9144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7pPr>
      <a:lvl8pPr marL="13716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8pPr>
      <a:lvl9pPr marL="18288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anose="05000000000000000000" pitchFamily="2" charset="2"/>
        <a:buBlip>
          <a:blip r:embed="rId22"/>
        </a:buBlip>
        <a:defRPr sz="2400" b="1">
          <a:solidFill>
            <a:schemeClr val="tx1"/>
          </a:solidFill>
          <a:effectLst>
            <a:outerShdw blurRad="38100" dist="38100" dir="2700000" algn="tl">
              <a:srgbClr val="C0C0C0"/>
            </a:outerShdw>
          </a:effectLst>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22228B"/>
        </a:buClr>
        <a:buSzPct val="85000"/>
        <a:buFont typeface="Arial" panose="020B0604020202020204" pitchFamily="34" charset="0"/>
        <a:buChar char="•"/>
        <a:defRPr b="1">
          <a:solidFill>
            <a:schemeClr val="accent2"/>
          </a:solidFill>
          <a:latin typeface="+mn-lt"/>
          <a:ea typeface="ＭＳ Ｐゴシック" pitchFamily="-65" charset="-128"/>
          <a:cs typeface="ＭＳ Ｐゴシック"/>
        </a:defRPr>
      </a:lvl2pPr>
      <a:lvl3pPr marL="11430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3pPr>
      <a:lvl4pPr marL="16002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4pPr>
      <a:lvl5pPr marL="20574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5pPr>
      <a:lvl6pPr marL="2514600" indent="-228600" algn="l" rtl="0" eaLnBrk="1" fontAlgn="base" hangingPunct="1">
        <a:spcBef>
          <a:spcPct val="20000"/>
        </a:spcBef>
        <a:spcAft>
          <a:spcPct val="0"/>
        </a:spcAft>
        <a:buClr>
          <a:srgbClr val="FFCC00"/>
        </a:buClr>
        <a:buSzPct val="80000"/>
        <a:buFont typeface="Wingdings" pitchFamily="2" charset="2"/>
        <a:buBlip>
          <a:blip r:embed="rId22"/>
        </a:buBlip>
        <a:defRPr>
          <a:solidFill>
            <a:schemeClr val="tx1"/>
          </a:solidFill>
          <a:latin typeface="+mn-lt"/>
        </a:defRPr>
      </a:lvl6pPr>
      <a:lvl7pPr marL="2971800" indent="-228600" algn="l" rtl="0" eaLnBrk="1" fontAlgn="base" hangingPunct="1">
        <a:spcBef>
          <a:spcPct val="20000"/>
        </a:spcBef>
        <a:spcAft>
          <a:spcPct val="0"/>
        </a:spcAft>
        <a:buClr>
          <a:srgbClr val="FFCC00"/>
        </a:buClr>
        <a:buSzPct val="80000"/>
        <a:buFont typeface="Wingdings" pitchFamily="2" charset="2"/>
        <a:buBlip>
          <a:blip r:embed="rId22"/>
        </a:buBlip>
        <a:defRPr>
          <a:solidFill>
            <a:schemeClr val="tx1"/>
          </a:solidFill>
          <a:latin typeface="+mn-lt"/>
        </a:defRPr>
      </a:lvl7pPr>
      <a:lvl8pPr marL="3429000" indent="-228600" algn="l" rtl="0" eaLnBrk="1" fontAlgn="base" hangingPunct="1">
        <a:spcBef>
          <a:spcPct val="20000"/>
        </a:spcBef>
        <a:spcAft>
          <a:spcPct val="0"/>
        </a:spcAft>
        <a:buClr>
          <a:srgbClr val="FFCC00"/>
        </a:buClr>
        <a:buSzPct val="80000"/>
        <a:buFont typeface="Wingdings" pitchFamily="2" charset="2"/>
        <a:buBlip>
          <a:blip r:embed="rId22"/>
        </a:buBlip>
        <a:defRPr>
          <a:solidFill>
            <a:schemeClr val="tx1"/>
          </a:solidFill>
          <a:latin typeface="+mn-lt"/>
        </a:defRPr>
      </a:lvl8pPr>
      <a:lvl9pPr marL="3886200" indent="-228600" algn="l" rtl="0" eaLnBrk="1" fontAlgn="base" hangingPunct="1">
        <a:spcBef>
          <a:spcPct val="20000"/>
        </a:spcBef>
        <a:spcAft>
          <a:spcPct val="0"/>
        </a:spcAft>
        <a:buClr>
          <a:srgbClr val="FFCC00"/>
        </a:buClr>
        <a:buSzPct val="80000"/>
        <a:buFont typeface="Wingdings" pitchFamily="2" charset="2"/>
        <a:buBlip>
          <a:blip r:embed="rId22"/>
        </a:buBlip>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7410" name="Picture 104" descr="hit-Print-Logo---blk"/>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373938" y="6242050"/>
            <a:ext cx="153511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9709" name="Rectangle 13"/>
          <p:cNvSpPr>
            <a:spLocks noGrp="1" noChangeArrowheads="1"/>
          </p:cNvSpPr>
          <p:nvPr>
            <p:ph type="sldNum" sz="quarter" idx="4"/>
          </p:nvPr>
        </p:nvSpPr>
        <p:spPr bwMode="auto">
          <a:xfrm>
            <a:off x="819150" y="6405563"/>
            <a:ext cx="387350" cy="2190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900">
                <a:solidFill>
                  <a:srgbClr val="848589"/>
                </a:solidFill>
              </a:defRPr>
            </a:lvl1pPr>
          </a:lstStyle>
          <a:p>
            <a:fld id="{C191A306-79B3-4BD4-9FEB-9F0830526809}" type="slidenum">
              <a:rPr lang="en-US"/>
              <a:pPr/>
              <a:t>‹#›</a:t>
            </a:fld>
            <a:endParaRPr lang="en-US"/>
          </a:p>
        </p:txBody>
      </p:sp>
      <p:sp>
        <p:nvSpPr>
          <p:cNvPr id="1309710" name="Rectangle 14"/>
          <p:cNvSpPr>
            <a:spLocks noGrp="1" noChangeArrowheads="1"/>
          </p:cNvSpPr>
          <p:nvPr>
            <p:ph type="dt" sz="half" idx="2"/>
          </p:nvPr>
        </p:nvSpPr>
        <p:spPr bwMode="auto">
          <a:xfrm>
            <a:off x="1231900" y="6405563"/>
            <a:ext cx="1114425" cy="219075"/>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ctr" eaLnBrk="0" hangingPunct="0">
              <a:spcBef>
                <a:spcPct val="0"/>
              </a:spcBef>
              <a:defRPr sz="900">
                <a:solidFill>
                  <a:srgbClr val="848589"/>
                </a:solidFill>
                <a:latin typeface="Arial" charset="0"/>
              </a:defRPr>
            </a:lvl1pPr>
          </a:lstStyle>
          <a:p>
            <a:pPr>
              <a:defRPr/>
            </a:pPr>
            <a:fld id="{19526E32-0238-438B-AD69-6A7E866D6C1D}" type="datetime1">
              <a:rPr lang="en-US"/>
              <a:pPr>
                <a:defRPr/>
              </a:pPr>
              <a:t>3/18/2014</a:t>
            </a:fld>
            <a:endParaRPr lang="en-US"/>
          </a:p>
        </p:txBody>
      </p:sp>
      <p:sp>
        <p:nvSpPr>
          <p:cNvPr id="1309711" name="Rectangle 15"/>
          <p:cNvSpPr>
            <a:spLocks noGrp="1" noChangeArrowheads="1"/>
          </p:cNvSpPr>
          <p:nvPr>
            <p:ph type="ftr" sz="quarter" idx="3"/>
          </p:nvPr>
        </p:nvSpPr>
        <p:spPr bwMode="auto">
          <a:xfrm>
            <a:off x="2378075" y="6405563"/>
            <a:ext cx="4019550" cy="2190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spcBef>
                <a:spcPct val="0"/>
              </a:spcBef>
              <a:defRPr sz="900">
                <a:solidFill>
                  <a:srgbClr val="848589"/>
                </a:solidFill>
                <a:latin typeface="Arial" charset="0"/>
              </a:defRPr>
            </a:lvl1pPr>
          </a:lstStyle>
          <a:p>
            <a:pPr>
              <a:defRPr/>
            </a:pPr>
            <a:r>
              <a:rPr lang="en-US"/>
              <a:t>HP Confidential</a:t>
            </a:r>
          </a:p>
        </p:txBody>
      </p:sp>
      <p:sp>
        <p:nvSpPr>
          <p:cNvPr id="17414" name="Rectangle 16"/>
          <p:cNvSpPr>
            <a:spLocks noGrp="1" noChangeArrowheads="1"/>
          </p:cNvSpPr>
          <p:nvPr>
            <p:ph type="title"/>
          </p:nvPr>
        </p:nvSpPr>
        <p:spPr bwMode="auto">
          <a:xfrm>
            <a:off x="684213" y="219075"/>
            <a:ext cx="7769225"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7415" name="Rectangle 17"/>
          <p:cNvSpPr>
            <a:spLocks noGrp="1" noChangeArrowheads="1"/>
          </p:cNvSpPr>
          <p:nvPr>
            <p:ph type="body" idx="1"/>
          </p:nvPr>
        </p:nvSpPr>
        <p:spPr bwMode="auto">
          <a:xfrm>
            <a:off x="684213" y="1624013"/>
            <a:ext cx="7769225" cy="411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75" r:id="rId1"/>
    <p:sldLayoutId id="2147485876" r:id="rId2"/>
    <p:sldLayoutId id="2147485877" r:id="rId3"/>
    <p:sldLayoutId id="2147485878" r:id="rId4"/>
    <p:sldLayoutId id="2147485879" r:id="rId5"/>
    <p:sldLayoutId id="2147485880" r:id="rId6"/>
    <p:sldLayoutId id="2147485881" r:id="rId7"/>
    <p:sldLayoutId id="2147485882" r:id="rId8"/>
    <p:sldLayoutId id="2147485883" r:id="rId9"/>
    <p:sldLayoutId id="2147485884" r:id="rId10"/>
    <p:sldLayoutId id="2147485885" r:id="rId11"/>
  </p:sldLayoutIdLst>
  <p:transition/>
  <p:timing>
    <p:tnLst>
      <p:par>
        <p:cTn id="1" dur="indefinite" restart="never" nodeType="tmRoot"/>
      </p:par>
    </p:tnLst>
  </p:timing>
  <p:hf hdr="0"/>
  <p:txStyles>
    <p:titleStyle>
      <a:lvl1pPr algn="l" rtl="0" eaLnBrk="0" fontAlgn="base" hangingPunct="0">
        <a:lnSpc>
          <a:spcPct val="95000"/>
        </a:lnSpc>
        <a:spcBef>
          <a:spcPct val="50000"/>
        </a:spcBef>
        <a:spcAft>
          <a:spcPct val="0"/>
        </a:spcAft>
        <a:defRPr sz="3200">
          <a:solidFill>
            <a:schemeClr val="tx2"/>
          </a:solidFill>
          <a:latin typeface="+mj-lt"/>
          <a:ea typeface="+mj-ea"/>
          <a:cs typeface="+mj-cs"/>
        </a:defRPr>
      </a:lvl1pPr>
      <a:lvl2pPr algn="l" rtl="0" eaLnBrk="0" fontAlgn="base" hangingPunct="0">
        <a:lnSpc>
          <a:spcPct val="95000"/>
        </a:lnSpc>
        <a:spcBef>
          <a:spcPct val="50000"/>
        </a:spcBef>
        <a:spcAft>
          <a:spcPct val="0"/>
        </a:spcAft>
        <a:defRPr sz="3200">
          <a:solidFill>
            <a:schemeClr val="tx2"/>
          </a:solidFill>
          <a:latin typeface="Futura Bk" pitchFamily="34" charset="0"/>
          <a:cs typeface="Arial" pitchFamily="34" charset="0"/>
        </a:defRPr>
      </a:lvl2pPr>
      <a:lvl3pPr algn="l" rtl="0" eaLnBrk="0" fontAlgn="base" hangingPunct="0">
        <a:lnSpc>
          <a:spcPct val="95000"/>
        </a:lnSpc>
        <a:spcBef>
          <a:spcPct val="50000"/>
        </a:spcBef>
        <a:spcAft>
          <a:spcPct val="0"/>
        </a:spcAft>
        <a:defRPr sz="3200">
          <a:solidFill>
            <a:schemeClr val="tx2"/>
          </a:solidFill>
          <a:latin typeface="Futura Bk" pitchFamily="34" charset="0"/>
          <a:cs typeface="Arial" pitchFamily="34" charset="0"/>
        </a:defRPr>
      </a:lvl3pPr>
      <a:lvl4pPr algn="l" rtl="0" eaLnBrk="0" fontAlgn="base" hangingPunct="0">
        <a:lnSpc>
          <a:spcPct val="95000"/>
        </a:lnSpc>
        <a:spcBef>
          <a:spcPct val="50000"/>
        </a:spcBef>
        <a:spcAft>
          <a:spcPct val="0"/>
        </a:spcAft>
        <a:defRPr sz="3200">
          <a:solidFill>
            <a:schemeClr val="tx2"/>
          </a:solidFill>
          <a:latin typeface="Futura Bk" pitchFamily="34" charset="0"/>
          <a:cs typeface="Arial" pitchFamily="34" charset="0"/>
        </a:defRPr>
      </a:lvl4pPr>
      <a:lvl5pPr algn="l" rtl="0" eaLnBrk="0" fontAlgn="base" hangingPunct="0">
        <a:lnSpc>
          <a:spcPct val="95000"/>
        </a:lnSpc>
        <a:spcBef>
          <a:spcPct val="50000"/>
        </a:spcBef>
        <a:spcAft>
          <a:spcPct val="0"/>
        </a:spcAft>
        <a:defRPr sz="3200">
          <a:solidFill>
            <a:schemeClr val="tx2"/>
          </a:solidFill>
          <a:latin typeface="Futura Bk" pitchFamily="34" charset="0"/>
          <a:cs typeface="Arial" pitchFamily="34" charset="0"/>
        </a:defRPr>
      </a:lvl5pPr>
      <a:lvl6pPr marL="457200" algn="l" rtl="0" eaLnBrk="1" fontAlgn="base" hangingPunct="1">
        <a:lnSpc>
          <a:spcPct val="95000"/>
        </a:lnSpc>
        <a:spcBef>
          <a:spcPct val="50000"/>
        </a:spcBef>
        <a:spcAft>
          <a:spcPct val="0"/>
        </a:spcAft>
        <a:defRPr sz="3200">
          <a:solidFill>
            <a:schemeClr val="tx2"/>
          </a:solidFill>
          <a:latin typeface="Futura Bk" pitchFamily="34" charset="0"/>
          <a:cs typeface="Arial" pitchFamily="34" charset="0"/>
        </a:defRPr>
      </a:lvl6pPr>
      <a:lvl7pPr marL="914400" algn="l" rtl="0" eaLnBrk="1" fontAlgn="base" hangingPunct="1">
        <a:lnSpc>
          <a:spcPct val="95000"/>
        </a:lnSpc>
        <a:spcBef>
          <a:spcPct val="50000"/>
        </a:spcBef>
        <a:spcAft>
          <a:spcPct val="0"/>
        </a:spcAft>
        <a:defRPr sz="3200">
          <a:solidFill>
            <a:schemeClr val="tx2"/>
          </a:solidFill>
          <a:latin typeface="Futura Bk" pitchFamily="34" charset="0"/>
          <a:cs typeface="Arial" pitchFamily="34" charset="0"/>
        </a:defRPr>
      </a:lvl7pPr>
      <a:lvl8pPr marL="1371600" algn="l" rtl="0" eaLnBrk="1" fontAlgn="base" hangingPunct="1">
        <a:lnSpc>
          <a:spcPct val="95000"/>
        </a:lnSpc>
        <a:spcBef>
          <a:spcPct val="50000"/>
        </a:spcBef>
        <a:spcAft>
          <a:spcPct val="0"/>
        </a:spcAft>
        <a:defRPr sz="3200">
          <a:solidFill>
            <a:schemeClr val="tx2"/>
          </a:solidFill>
          <a:latin typeface="Futura Bk" pitchFamily="34" charset="0"/>
          <a:cs typeface="Arial" pitchFamily="34" charset="0"/>
        </a:defRPr>
      </a:lvl8pPr>
      <a:lvl9pPr marL="1828800" algn="l" rtl="0" eaLnBrk="1" fontAlgn="base" hangingPunct="1">
        <a:lnSpc>
          <a:spcPct val="95000"/>
        </a:lnSpc>
        <a:spcBef>
          <a:spcPct val="50000"/>
        </a:spcBef>
        <a:spcAft>
          <a:spcPct val="0"/>
        </a:spcAft>
        <a:defRPr sz="3200">
          <a:solidFill>
            <a:schemeClr val="tx2"/>
          </a:solidFill>
          <a:latin typeface="Futura Bk" pitchFamily="34" charset="0"/>
          <a:cs typeface="Arial" pitchFamily="34" charset="0"/>
        </a:defRPr>
      </a:lvl9pPr>
    </p:titleStyle>
    <p:bodyStyle>
      <a:lvl1pPr marL="173038" indent="-173038" algn="l" rtl="0" eaLnBrk="0" fontAlgn="base" hangingPunct="0">
        <a:lnSpc>
          <a:spcPct val="95000"/>
        </a:lnSpc>
        <a:spcBef>
          <a:spcPct val="50000"/>
        </a:spcBef>
        <a:spcAft>
          <a:spcPct val="0"/>
        </a:spcAft>
        <a:buClr>
          <a:schemeClr val="tx1"/>
        </a:buClr>
        <a:buSzPct val="80000"/>
        <a:buChar char="•"/>
        <a:defRPr sz="2400">
          <a:solidFill>
            <a:schemeClr val="tx1"/>
          </a:solidFill>
          <a:latin typeface="+mn-lt"/>
          <a:ea typeface="+mn-ea"/>
          <a:cs typeface="+mn-cs"/>
        </a:defRPr>
      </a:lvl1pPr>
      <a:lvl2pPr marL="339725" indent="-165100" algn="l" rtl="0" eaLnBrk="0" fontAlgn="base" hangingPunct="0">
        <a:lnSpc>
          <a:spcPct val="95000"/>
        </a:lnSpc>
        <a:spcBef>
          <a:spcPct val="25000"/>
        </a:spcBef>
        <a:spcAft>
          <a:spcPct val="0"/>
        </a:spcAft>
        <a:buClr>
          <a:schemeClr val="tx1"/>
        </a:buClr>
        <a:buSzPct val="80000"/>
        <a:buFont typeface="Futura Bk" pitchFamily="34" charset="0"/>
        <a:buChar char="–"/>
        <a:defRPr sz="2000">
          <a:solidFill>
            <a:schemeClr val="tx1"/>
          </a:solidFill>
          <a:latin typeface="+mn-lt"/>
          <a:cs typeface="+mn-cs"/>
        </a:defRPr>
      </a:lvl2pPr>
      <a:lvl3pPr marL="512763" indent="-171450" algn="l" rtl="0" eaLnBrk="0" fontAlgn="base" hangingPunct="0">
        <a:lnSpc>
          <a:spcPct val="95000"/>
        </a:lnSpc>
        <a:spcBef>
          <a:spcPct val="25000"/>
        </a:spcBef>
        <a:spcAft>
          <a:spcPct val="0"/>
        </a:spcAft>
        <a:buClr>
          <a:schemeClr val="tx1"/>
        </a:buClr>
        <a:buChar char="•"/>
        <a:defRPr sz="1600">
          <a:solidFill>
            <a:schemeClr val="tx1"/>
          </a:solidFill>
          <a:latin typeface="+mn-lt"/>
          <a:cs typeface="+mn-cs"/>
        </a:defRPr>
      </a:lvl3pPr>
      <a:lvl4pPr marL="685800" indent="-171450" algn="l" rtl="0" eaLnBrk="0" fontAlgn="base" hangingPunct="0">
        <a:lnSpc>
          <a:spcPct val="95000"/>
        </a:lnSpc>
        <a:spcBef>
          <a:spcPct val="25000"/>
        </a:spcBef>
        <a:spcAft>
          <a:spcPct val="0"/>
        </a:spcAft>
        <a:buClr>
          <a:schemeClr val="tx1"/>
        </a:buClr>
        <a:buChar char="–"/>
        <a:defRPr sz="1600">
          <a:solidFill>
            <a:schemeClr val="tx1"/>
          </a:solidFill>
          <a:latin typeface="+mn-lt"/>
          <a:cs typeface="+mn-cs"/>
        </a:defRPr>
      </a:lvl4pPr>
      <a:lvl5pPr marL="854075" indent="-166688" algn="l" rtl="0" eaLnBrk="0" fontAlgn="base" hangingPunct="0">
        <a:lnSpc>
          <a:spcPct val="95000"/>
        </a:lnSpc>
        <a:spcBef>
          <a:spcPct val="25000"/>
        </a:spcBef>
        <a:spcAft>
          <a:spcPct val="0"/>
        </a:spcAft>
        <a:buClr>
          <a:schemeClr val="tx1"/>
        </a:buClr>
        <a:buChar char="•"/>
        <a:defRPr sz="1600">
          <a:solidFill>
            <a:schemeClr val="tx1"/>
          </a:solidFill>
          <a:latin typeface="+mn-lt"/>
          <a:cs typeface="+mn-cs"/>
        </a:defRPr>
      </a:lvl5pPr>
      <a:lvl6pPr marL="1311275" indent="-166688" algn="l" rtl="0" eaLnBrk="1" fontAlgn="base" hangingPunct="1">
        <a:lnSpc>
          <a:spcPct val="95000"/>
        </a:lnSpc>
        <a:spcBef>
          <a:spcPct val="25000"/>
        </a:spcBef>
        <a:spcAft>
          <a:spcPct val="0"/>
        </a:spcAft>
        <a:buClr>
          <a:schemeClr val="tx1"/>
        </a:buClr>
        <a:buChar char="•"/>
        <a:defRPr sz="1600">
          <a:solidFill>
            <a:schemeClr val="tx1"/>
          </a:solidFill>
          <a:latin typeface="+mn-lt"/>
          <a:cs typeface="+mn-cs"/>
        </a:defRPr>
      </a:lvl6pPr>
      <a:lvl7pPr marL="1768475" indent="-166688" algn="l" rtl="0" eaLnBrk="1" fontAlgn="base" hangingPunct="1">
        <a:lnSpc>
          <a:spcPct val="95000"/>
        </a:lnSpc>
        <a:spcBef>
          <a:spcPct val="25000"/>
        </a:spcBef>
        <a:spcAft>
          <a:spcPct val="0"/>
        </a:spcAft>
        <a:buClr>
          <a:schemeClr val="tx1"/>
        </a:buClr>
        <a:buChar char="•"/>
        <a:defRPr sz="1600">
          <a:solidFill>
            <a:schemeClr val="tx1"/>
          </a:solidFill>
          <a:latin typeface="+mn-lt"/>
          <a:cs typeface="+mn-cs"/>
        </a:defRPr>
      </a:lvl7pPr>
      <a:lvl8pPr marL="2225675" indent="-166688" algn="l" rtl="0" eaLnBrk="1" fontAlgn="base" hangingPunct="1">
        <a:lnSpc>
          <a:spcPct val="95000"/>
        </a:lnSpc>
        <a:spcBef>
          <a:spcPct val="25000"/>
        </a:spcBef>
        <a:spcAft>
          <a:spcPct val="0"/>
        </a:spcAft>
        <a:buClr>
          <a:schemeClr val="tx1"/>
        </a:buClr>
        <a:buChar char="•"/>
        <a:defRPr sz="1600">
          <a:solidFill>
            <a:schemeClr val="tx1"/>
          </a:solidFill>
          <a:latin typeface="+mn-lt"/>
          <a:cs typeface="+mn-cs"/>
        </a:defRPr>
      </a:lvl8pPr>
      <a:lvl9pPr marL="2682875" indent="-166688" algn="l" rtl="0" eaLnBrk="1" fontAlgn="base" hangingPunct="1">
        <a:lnSpc>
          <a:spcPct val="95000"/>
        </a:lnSpc>
        <a:spcBef>
          <a:spcPct val="25000"/>
        </a:spcBef>
        <a:spcAft>
          <a:spcPct val="0"/>
        </a:spcAft>
        <a:buClr>
          <a:schemeClr val="tx1"/>
        </a:buClr>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7"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4648200" y="152400"/>
            <a:ext cx="441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a:t>
            </a:r>
          </a:p>
        </p:txBody>
      </p:sp>
      <p:sp>
        <p:nvSpPr>
          <p:cNvPr id="5123" name="Rectangle 3"/>
          <p:cNvSpPr>
            <a:spLocks noGrp="1" noChangeArrowheads="1"/>
          </p:cNvSpPr>
          <p:nvPr>
            <p:ph type="dt" sz="half" idx="2"/>
          </p:nvPr>
        </p:nvSpPr>
        <p:spPr bwMode="auto">
          <a:xfrm>
            <a:off x="1219200" y="6096000"/>
            <a:ext cx="1447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solidFill>
                  <a:srgbClr val="000000"/>
                </a:solidFill>
                <a:latin typeface="Times New Roman" pitchFamily="-65" charset="0"/>
                <a:ea typeface="ＭＳ Ｐゴシック" pitchFamily="-65" charset="-128"/>
              </a:defRPr>
            </a:lvl1pPr>
          </a:lstStyle>
          <a:p>
            <a:pPr>
              <a:defRPr/>
            </a:pPr>
            <a:endParaRPr lang="en-US"/>
          </a:p>
        </p:txBody>
      </p:sp>
      <p:sp>
        <p:nvSpPr>
          <p:cNvPr id="5124" name="Rectangle 4"/>
          <p:cNvSpPr>
            <a:spLocks noGrp="1" noChangeArrowheads="1"/>
          </p:cNvSpPr>
          <p:nvPr>
            <p:ph type="ftr" sz="quarter" idx="3"/>
          </p:nvPr>
        </p:nvSpPr>
        <p:spPr bwMode="auto">
          <a:xfrm>
            <a:off x="3352800" y="6096000"/>
            <a:ext cx="220027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Times New Roman" pitchFamily="-65" charset="0"/>
                <a:ea typeface="ＭＳ Ｐゴシック" pitchFamily="-65" charset="-128"/>
              </a:defRPr>
            </a:lvl1pPr>
          </a:lstStyle>
          <a:p>
            <a:pPr>
              <a:defRPr/>
            </a:pPr>
            <a:endParaRPr lang="en-US"/>
          </a:p>
        </p:txBody>
      </p:sp>
      <p:sp>
        <p:nvSpPr>
          <p:cNvPr id="5125" name="Rectangle 5"/>
          <p:cNvSpPr>
            <a:spLocks noGrp="1" noChangeArrowheads="1"/>
          </p:cNvSpPr>
          <p:nvPr>
            <p:ph type="sldNum" sz="quarter" idx="4"/>
          </p:nvPr>
        </p:nvSpPr>
        <p:spPr bwMode="auto">
          <a:xfrm>
            <a:off x="6400800" y="6096000"/>
            <a:ext cx="1447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solidFill>
                  <a:srgbClr val="000000"/>
                </a:solidFill>
                <a:latin typeface="Times New Roman" panose="02020603050405020304" pitchFamily="18" charset="0"/>
                <a:ea typeface="ＭＳ Ｐゴシック" panose="020B0600070205080204" pitchFamily="34" charset="-128"/>
              </a:defRPr>
            </a:lvl1pPr>
          </a:lstStyle>
          <a:p>
            <a:fld id="{8B8B3A9D-E42D-4A35-935C-D79A48A13E6E}" type="slidenum">
              <a:rPr lang="en-US"/>
              <a:pPr/>
              <a:t>‹#›</a:t>
            </a:fld>
            <a:endParaRPr lang="en-US"/>
          </a:p>
        </p:txBody>
      </p:sp>
      <p:sp>
        <p:nvSpPr>
          <p:cNvPr id="5126" name="Rectangle 6"/>
          <p:cNvSpPr>
            <a:spLocks noGrp="1" noChangeArrowheads="1"/>
          </p:cNvSpPr>
          <p:nvPr>
            <p:ph type="body" idx="1"/>
          </p:nvPr>
        </p:nvSpPr>
        <p:spPr bwMode="auto">
          <a:xfrm>
            <a:off x="1524000" y="1676400"/>
            <a:ext cx="6324600" cy="3657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History</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6012" r:id="rId1"/>
    <p:sldLayoutId id="2147486013" r:id="rId2"/>
    <p:sldLayoutId id="2147486014" r:id="rId3"/>
    <p:sldLayoutId id="2147486015" r:id="rId4"/>
    <p:sldLayoutId id="2147486016" r:id="rId5"/>
    <p:sldLayoutId id="2147486017" r:id="rId6"/>
    <p:sldLayoutId id="2147486018" r:id="rId7"/>
    <p:sldLayoutId id="2147486019" r:id="rId8"/>
    <p:sldLayoutId id="2147486020" r:id="rId9"/>
    <p:sldLayoutId id="2147486021" r:id="rId10"/>
    <p:sldLayoutId id="2147486022" r:id="rId11"/>
    <p:sldLayoutId id="2147486023" r:id="rId12"/>
    <p:sldLayoutId id="2147486024" r:id="rId13"/>
    <p:sldLayoutId id="2147486025" r:id="rId14"/>
    <p:sldLayoutId id="2147486026" r:id="rId15"/>
    <p:sldLayoutId id="2147486027" r:id="rId16"/>
    <p:sldLayoutId id="2147486028" r:id="rId17"/>
    <p:sldLayoutId id="2147486029" r:id="rId18"/>
    <p:sldLayoutId id="2147486030" r:id="rId19"/>
    <p:sldLayoutId id="2147486031" r:id="rId20"/>
    <p:sldLayoutId id="2147486032" r:id="rId21"/>
    <p:sldLayoutId id="2147486033" r:id="rId22"/>
    <p:sldLayoutId id="2147486034" r:id="rId23"/>
    <p:sldLayoutId id="2147486035" r:id="rId24"/>
    <p:sldLayoutId id="2147486036" r:id="rId25"/>
  </p:sldLayoutIdLst>
  <p:transition>
    <p:wipe dir="r"/>
  </p:transition>
  <p:txStyles>
    <p:titleStyle>
      <a:lvl1pPr algn="r" rtl="0" eaLnBrk="0" fontAlgn="base" hangingPunct="0">
        <a:spcBef>
          <a:spcPct val="0"/>
        </a:spcBef>
        <a:spcAft>
          <a:spcPct val="0"/>
        </a:spcAft>
        <a:defRPr sz="2400" b="1">
          <a:solidFill>
            <a:schemeClr val="bg1"/>
          </a:solidFill>
          <a:latin typeface="+mj-lt"/>
          <a:ea typeface="ＭＳ Ｐゴシック" charset="-128"/>
          <a:cs typeface="ＭＳ Ｐゴシック" charset="-128"/>
        </a:defRPr>
      </a:lvl1pPr>
      <a:lvl2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2pPr>
      <a:lvl3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3pPr>
      <a:lvl4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4pPr>
      <a:lvl5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5pPr>
      <a:lvl6pPr marL="4572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6pPr>
      <a:lvl7pPr marL="9144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7pPr>
      <a:lvl8pPr marL="13716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8pPr>
      <a:lvl9pPr marL="18288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anose="05000000000000000000" pitchFamily="2" charset="2"/>
        <a:buBlip>
          <a:blip r:embed="rId28"/>
        </a:buBlip>
        <a:defRPr sz="2400" b="1">
          <a:solidFill>
            <a:schemeClr val="tx1"/>
          </a:solidFill>
          <a:effectLst>
            <a:outerShdw blurRad="38100" dist="38100" dir="2700000" algn="tl">
              <a:srgbClr val="C0C0C0"/>
            </a:outerShdw>
          </a:effectLst>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22228B"/>
        </a:buClr>
        <a:buSzPct val="85000"/>
        <a:buFont typeface="Arial" panose="020B0604020202020204" pitchFamily="34" charset="0"/>
        <a:buChar char="•"/>
        <a:defRPr b="1">
          <a:solidFill>
            <a:schemeClr val="accent2"/>
          </a:solidFill>
          <a:latin typeface="+mn-lt"/>
          <a:ea typeface="ＭＳ Ｐゴシック" pitchFamily="-65" charset="-128"/>
          <a:cs typeface="ＭＳ Ｐゴシック"/>
        </a:defRPr>
      </a:lvl2pPr>
      <a:lvl3pPr marL="11430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3pPr>
      <a:lvl4pPr marL="16002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4pPr>
      <a:lvl5pPr marL="20574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5pPr>
      <a:lvl6pPr marL="2514600" indent="-228600" algn="l" rtl="0" eaLnBrk="1" fontAlgn="base" hangingPunct="1">
        <a:spcBef>
          <a:spcPct val="20000"/>
        </a:spcBef>
        <a:spcAft>
          <a:spcPct val="0"/>
        </a:spcAft>
        <a:buClr>
          <a:srgbClr val="FFCC00"/>
        </a:buClr>
        <a:buSzPct val="80000"/>
        <a:buFont typeface="Wingdings" pitchFamily="2" charset="2"/>
        <a:buBlip>
          <a:blip r:embed="rId28"/>
        </a:buBlip>
        <a:defRPr>
          <a:solidFill>
            <a:schemeClr val="tx1"/>
          </a:solidFill>
          <a:latin typeface="+mn-lt"/>
        </a:defRPr>
      </a:lvl6pPr>
      <a:lvl7pPr marL="2971800" indent="-228600" algn="l" rtl="0" eaLnBrk="1" fontAlgn="base" hangingPunct="1">
        <a:spcBef>
          <a:spcPct val="20000"/>
        </a:spcBef>
        <a:spcAft>
          <a:spcPct val="0"/>
        </a:spcAft>
        <a:buClr>
          <a:srgbClr val="FFCC00"/>
        </a:buClr>
        <a:buSzPct val="80000"/>
        <a:buFont typeface="Wingdings" pitchFamily="2" charset="2"/>
        <a:buBlip>
          <a:blip r:embed="rId28"/>
        </a:buBlip>
        <a:defRPr>
          <a:solidFill>
            <a:schemeClr val="tx1"/>
          </a:solidFill>
          <a:latin typeface="+mn-lt"/>
        </a:defRPr>
      </a:lvl7pPr>
      <a:lvl8pPr marL="3429000" indent="-228600" algn="l" rtl="0" eaLnBrk="1" fontAlgn="base" hangingPunct="1">
        <a:spcBef>
          <a:spcPct val="20000"/>
        </a:spcBef>
        <a:spcAft>
          <a:spcPct val="0"/>
        </a:spcAft>
        <a:buClr>
          <a:srgbClr val="FFCC00"/>
        </a:buClr>
        <a:buSzPct val="80000"/>
        <a:buFont typeface="Wingdings" pitchFamily="2" charset="2"/>
        <a:buBlip>
          <a:blip r:embed="rId28"/>
        </a:buBlip>
        <a:defRPr>
          <a:solidFill>
            <a:schemeClr val="tx1"/>
          </a:solidFill>
          <a:latin typeface="+mn-lt"/>
        </a:defRPr>
      </a:lvl8pPr>
      <a:lvl9pPr marL="3886200" indent="-228600" algn="l" rtl="0" eaLnBrk="1" fontAlgn="base" hangingPunct="1">
        <a:spcBef>
          <a:spcPct val="20000"/>
        </a:spcBef>
        <a:spcAft>
          <a:spcPct val="0"/>
        </a:spcAft>
        <a:buClr>
          <a:srgbClr val="FFCC00"/>
        </a:buClr>
        <a:buSzPct val="80000"/>
        <a:buFont typeface="Wingdings" pitchFamily="2" charset="2"/>
        <a:buBlip>
          <a:blip r:embed="rId28"/>
        </a:buBlip>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blipFill dpi="0" rotWithShape="0">
          <a:blip r:embed="rId29"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bwMode="auto">
          <a:xfrm>
            <a:off x="4648200" y="152400"/>
            <a:ext cx="441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a:t>
            </a:r>
          </a:p>
        </p:txBody>
      </p:sp>
      <p:sp>
        <p:nvSpPr>
          <p:cNvPr id="5123" name="Rectangle 3"/>
          <p:cNvSpPr>
            <a:spLocks noGrp="1" noChangeArrowheads="1"/>
          </p:cNvSpPr>
          <p:nvPr>
            <p:ph type="dt" sz="half" idx="2"/>
          </p:nvPr>
        </p:nvSpPr>
        <p:spPr bwMode="auto">
          <a:xfrm>
            <a:off x="1219200" y="6096000"/>
            <a:ext cx="1447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65" charset="0"/>
              </a:defRPr>
            </a:lvl1pPr>
          </a:lstStyle>
          <a:p>
            <a:pPr>
              <a:defRPr/>
            </a:pPr>
            <a:fld id="{F28F78B8-7AFB-4952-8295-942A30C64A0E}" type="datetimeFigureOut">
              <a:rPr lang="en-US"/>
              <a:pPr>
                <a:defRPr/>
              </a:pPr>
              <a:t>3/18/2014</a:t>
            </a:fld>
            <a:endParaRPr lang="en-US"/>
          </a:p>
        </p:txBody>
      </p:sp>
      <p:sp>
        <p:nvSpPr>
          <p:cNvPr id="5124" name="Rectangle 4"/>
          <p:cNvSpPr>
            <a:spLocks noGrp="1" noChangeArrowheads="1"/>
          </p:cNvSpPr>
          <p:nvPr>
            <p:ph type="ftr" sz="quarter" idx="3"/>
          </p:nvPr>
        </p:nvSpPr>
        <p:spPr bwMode="auto">
          <a:xfrm>
            <a:off x="3352800" y="6096000"/>
            <a:ext cx="220027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65" charset="0"/>
              </a:defRPr>
            </a:lvl1pPr>
          </a:lstStyle>
          <a:p>
            <a:pPr>
              <a:defRPr/>
            </a:pPr>
            <a:endParaRPr lang="en-US"/>
          </a:p>
        </p:txBody>
      </p:sp>
      <p:sp>
        <p:nvSpPr>
          <p:cNvPr id="5125" name="Rectangle 5"/>
          <p:cNvSpPr>
            <a:spLocks noGrp="1" noChangeArrowheads="1"/>
          </p:cNvSpPr>
          <p:nvPr>
            <p:ph type="sldNum" sz="quarter" idx="4"/>
          </p:nvPr>
        </p:nvSpPr>
        <p:spPr bwMode="auto">
          <a:xfrm>
            <a:off x="6400800" y="6096000"/>
            <a:ext cx="1447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anose="02020603050405020304" pitchFamily="18" charset="0"/>
              </a:defRPr>
            </a:lvl1pPr>
          </a:lstStyle>
          <a:p>
            <a:fld id="{BC8E5DA4-BAD9-4B83-ADB9-5FAC43CB0F64}" type="slidenum">
              <a:rPr lang="en-US"/>
              <a:pPr/>
              <a:t>‹#›</a:t>
            </a:fld>
            <a:endParaRPr lang="en-US"/>
          </a:p>
        </p:txBody>
      </p:sp>
      <p:sp>
        <p:nvSpPr>
          <p:cNvPr id="5126" name="Rectangle 6"/>
          <p:cNvSpPr>
            <a:spLocks noGrp="1" noChangeArrowheads="1"/>
          </p:cNvSpPr>
          <p:nvPr>
            <p:ph type="body" idx="1"/>
          </p:nvPr>
        </p:nvSpPr>
        <p:spPr bwMode="auto">
          <a:xfrm>
            <a:off x="1524000" y="1676400"/>
            <a:ext cx="6324600" cy="3657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History</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5886" r:id="rId1"/>
    <p:sldLayoutId id="2147485887" r:id="rId2"/>
    <p:sldLayoutId id="2147485888" r:id="rId3"/>
    <p:sldLayoutId id="2147485889" r:id="rId4"/>
    <p:sldLayoutId id="2147485890" r:id="rId5"/>
    <p:sldLayoutId id="2147485891" r:id="rId6"/>
    <p:sldLayoutId id="2147485892" r:id="rId7"/>
    <p:sldLayoutId id="2147485893" r:id="rId8"/>
    <p:sldLayoutId id="2147485894" r:id="rId9"/>
    <p:sldLayoutId id="2147485895" r:id="rId10"/>
    <p:sldLayoutId id="2147485896" r:id="rId11"/>
    <p:sldLayoutId id="2147485897" r:id="rId12"/>
    <p:sldLayoutId id="2147485898" r:id="rId13"/>
    <p:sldLayoutId id="2147485899" r:id="rId14"/>
    <p:sldLayoutId id="2147485900" r:id="rId15"/>
    <p:sldLayoutId id="2147485901" r:id="rId16"/>
    <p:sldLayoutId id="2147485902" r:id="rId17"/>
    <p:sldLayoutId id="2147485903" r:id="rId18"/>
    <p:sldLayoutId id="2147485904" r:id="rId19"/>
    <p:sldLayoutId id="2147485905" r:id="rId20"/>
    <p:sldLayoutId id="2147485906" r:id="rId21"/>
    <p:sldLayoutId id="2147485907" r:id="rId22"/>
    <p:sldLayoutId id="2147485908" r:id="rId23"/>
    <p:sldLayoutId id="2147485909" r:id="rId24"/>
    <p:sldLayoutId id="2147485910" r:id="rId25"/>
    <p:sldLayoutId id="2147486037" r:id="rId26"/>
    <p:sldLayoutId id="2147486038" r:id="rId27"/>
  </p:sldLayoutIdLst>
  <p:transition>
    <p:wipe dir="r"/>
  </p:transition>
  <p:txStyles>
    <p:titleStyle>
      <a:lvl1pPr algn="r" rtl="0" eaLnBrk="0" fontAlgn="base" hangingPunct="0">
        <a:spcBef>
          <a:spcPct val="0"/>
        </a:spcBef>
        <a:spcAft>
          <a:spcPct val="0"/>
        </a:spcAft>
        <a:defRPr sz="2400" b="1">
          <a:solidFill>
            <a:schemeClr val="bg1"/>
          </a:solidFill>
          <a:latin typeface="+mj-lt"/>
          <a:ea typeface="ＭＳ Ｐゴシック" charset="-128"/>
          <a:cs typeface="ＭＳ Ｐゴシック" charset="-128"/>
        </a:defRPr>
      </a:lvl1pPr>
      <a:lvl2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2pPr>
      <a:lvl3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3pPr>
      <a:lvl4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4pPr>
      <a:lvl5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5pPr>
      <a:lvl6pPr marL="4572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6pPr>
      <a:lvl7pPr marL="9144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7pPr>
      <a:lvl8pPr marL="13716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8pPr>
      <a:lvl9pPr marL="18288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anose="05000000000000000000" pitchFamily="2" charset="2"/>
        <a:buBlip>
          <a:blip r:embed="rId30"/>
        </a:buBlip>
        <a:defRPr sz="2400" b="1">
          <a:solidFill>
            <a:schemeClr val="tx1"/>
          </a:solidFill>
          <a:effectLst>
            <a:outerShdw blurRad="38100" dist="38100" dir="2700000" algn="tl">
              <a:srgbClr val="C0C0C0"/>
            </a:outerShdw>
          </a:effectLst>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22228B"/>
        </a:buClr>
        <a:buSzPct val="85000"/>
        <a:buFont typeface="Arial" panose="020B0604020202020204" pitchFamily="34" charset="0"/>
        <a:buChar char="•"/>
        <a:defRPr b="1">
          <a:solidFill>
            <a:schemeClr val="accent2"/>
          </a:solidFill>
          <a:latin typeface="+mn-lt"/>
          <a:ea typeface="ＭＳ Ｐゴシック" pitchFamily="-65" charset="-128"/>
          <a:cs typeface="ＭＳ Ｐゴシック"/>
        </a:defRPr>
      </a:lvl2pPr>
      <a:lvl3pPr marL="11430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3pPr>
      <a:lvl4pPr marL="16002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4pPr>
      <a:lvl5pPr marL="2057400" indent="-228600" algn="l" rtl="0" eaLnBrk="0" fontAlgn="base" hangingPunct="0">
        <a:spcBef>
          <a:spcPct val="20000"/>
        </a:spcBef>
        <a:spcAft>
          <a:spcPct val="0"/>
        </a:spcAft>
        <a:buClr>
          <a:srgbClr val="22228B"/>
        </a:buClr>
        <a:buSzPct val="80000"/>
        <a:buFont typeface="Arial" panose="020B0604020202020204" pitchFamily="34" charset="0"/>
        <a:buChar char="•"/>
        <a:defRPr>
          <a:solidFill>
            <a:schemeClr val="tx1"/>
          </a:solidFill>
          <a:latin typeface="+mn-lt"/>
          <a:ea typeface="ＭＳ Ｐゴシック" pitchFamily="-65" charset="-128"/>
          <a:cs typeface="ＭＳ Ｐゴシック"/>
        </a:defRPr>
      </a:lvl5pPr>
      <a:lvl6pPr marL="2514600" indent="-228600" algn="l" rtl="0" eaLnBrk="1" fontAlgn="base" hangingPunct="1">
        <a:spcBef>
          <a:spcPct val="20000"/>
        </a:spcBef>
        <a:spcAft>
          <a:spcPct val="0"/>
        </a:spcAft>
        <a:buClr>
          <a:srgbClr val="FFCC00"/>
        </a:buClr>
        <a:buSzPct val="80000"/>
        <a:buFont typeface="Wingdings" pitchFamily="2" charset="2"/>
        <a:buBlip>
          <a:blip r:embed="rId30"/>
        </a:buBlip>
        <a:defRPr>
          <a:solidFill>
            <a:schemeClr val="tx1"/>
          </a:solidFill>
          <a:latin typeface="+mn-lt"/>
        </a:defRPr>
      </a:lvl6pPr>
      <a:lvl7pPr marL="2971800" indent="-228600" algn="l" rtl="0" eaLnBrk="1" fontAlgn="base" hangingPunct="1">
        <a:spcBef>
          <a:spcPct val="20000"/>
        </a:spcBef>
        <a:spcAft>
          <a:spcPct val="0"/>
        </a:spcAft>
        <a:buClr>
          <a:srgbClr val="FFCC00"/>
        </a:buClr>
        <a:buSzPct val="80000"/>
        <a:buFont typeface="Wingdings" pitchFamily="2" charset="2"/>
        <a:buBlip>
          <a:blip r:embed="rId30"/>
        </a:buBlip>
        <a:defRPr>
          <a:solidFill>
            <a:schemeClr val="tx1"/>
          </a:solidFill>
          <a:latin typeface="+mn-lt"/>
        </a:defRPr>
      </a:lvl7pPr>
      <a:lvl8pPr marL="3429000" indent="-228600" algn="l" rtl="0" eaLnBrk="1" fontAlgn="base" hangingPunct="1">
        <a:spcBef>
          <a:spcPct val="20000"/>
        </a:spcBef>
        <a:spcAft>
          <a:spcPct val="0"/>
        </a:spcAft>
        <a:buClr>
          <a:srgbClr val="FFCC00"/>
        </a:buClr>
        <a:buSzPct val="80000"/>
        <a:buFont typeface="Wingdings" pitchFamily="2" charset="2"/>
        <a:buBlip>
          <a:blip r:embed="rId30"/>
        </a:buBlip>
        <a:defRPr>
          <a:solidFill>
            <a:schemeClr val="tx1"/>
          </a:solidFill>
          <a:latin typeface="+mn-lt"/>
        </a:defRPr>
      </a:lvl8pPr>
      <a:lvl9pPr marL="3886200" indent="-228600" algn="l" rtl="0" eaLnBrk="1" fontAlgn="base" hangingPunct="1">
        <a:spcBef>
          <a:spcPct val="20000"/>
        </a:spcBef>
        <a:spcAft>
          <a:spcPct val="0"/>
        </a:spcAft>
        <a:buClr>
          <a:srgbClr val="FFCC00"/>
        </a:buClr>
        <a:buSzPct val="80000"/>
        <a:buFont typeface="Wingdings" pitchFamily="2" charset="2"/>
        <a:buBlip>
          <a:blip r:embed="rId30"/>
        </a:buBlip>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3074" name="Rectangle 1"/>
          <p:cNvSpPr>
            <a:spLocks noGrp="1"/>
          </p:cNvSpPr>
          <p:nvPr>
            <p:ph type="title"/>
          </p:nvPr>
        </p:nvSpPr>
        <p:spPr bwMode="auto">
          <a:xfrm>
            <a:off x="893763" y="179388"/>
            <a:ext cx="7358062"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5680" tIns="35680" rIns="35680" bIns="35680" numCol="1" anchor="ctr" anchorCtr="0" compatLnSpc="1">
            <a:prstTxWarp prst="textNoShape">
              <a:avLst/>
            </a:prstTxWarp>
          </a:bodyPr>
          <a:lstStyle/>
          <a:p>
            <a:pPr lvl="0"/>
            <a:r>
              <a:rPr lang="en-US" smtClean="0">
                <a:sym typeface="Helvetica Light"/>
              </a:rPr>
              <a:t>Click to edit Master title style</a:t>
            </a:r>
          </a:p>
        </p:txBody>
      </p:sp>
      <p:sp>
        <p:nvSpPr>
          <p:cNvPr id="3075" name="Rectangle 2"/>
          <p:cNvSpPr>
            <a:spLocks noGrp="1"/>
          </p:cNvSpPr>
          <p:nvPr>
            <p:ph type="body" idx="1"/>
          </p:nvPr>
        </p:nvSpPr>
        <p:spPr bwMode="auto">
          <a:xfrm>
            <a:off x="893763" y="1946275"/>
            <a:ext cx="7358062"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5680" tIns="35680" rIns="35680" bIns="35680" numCol="1" anchor="ctr" anchorCtr="0" compatLnSpc="1">
            <a:prstTxWarp prst="textNoShape">
              <a:avLst/>
            </a:prstTxWarp>
          </a:bodyPr>
          <a:lstStyle/>
          <a:p>
            <a:pPr lvl="0"/>
            <a:r>
              <a:rPr lang="en-US" smtClean="0">
                <a:sym typeface="Helvetica Light"/>
              </a:rPr>
              <a:t>Click to edit Master text styles</a:t>
            </a:r>
          </a:p>
          <a:p>
            <a:pPr lvl="1"/>
            <a:r>
              <a:rPr lang="en-US" smtClean="0">
                <a:sym typeface="Helvetica Light"/>
              </a:rPr>
              <a:t>Second level</a:t>
            </a:r>
          </a:p>
          <a:p>
            <a:pPr lvl="2"/>
            <a:r>
              <a:rPr lang="en-US" smtClean="0">
                <a:sym typeface="Helvetica Light"/>
              </a:rPr>
              <a:t>Third level</a:t>
            </a:r>
          </a:p>
          <a:p>
            <a:pPr lvl="3"/>
            <a:r>
              <a:rPr lang="en-US" smtClean="0">
                <a:sym typeface="Helvetica Light"/>
              </a:rPr>
              <a:t>Fourth level</a:t>
            </a:r>
          </a:p>
          <a:p>
            <a:pPr lvl="4"/>
            <a:r>
              <a:rPr lang="en-US" smtClean="0">
                <a:sym typeface="Helvetica Light"/>
              </a:rPr>
              <a:t>Fifth level</a:t>
            </a:r>
          </a:p>
        </p:txBody>
      </p:sp>
    </p:spTree>
  </p:cSld>
  <p:clrMap bg1="lt1" tx1="dk1" bg2="lt2" tx2="dk2" accent1="accent1" accent2="accent2" accent3="accent3" accent4="accent4" accent5="accent5" accent6="accent6" hlink="hlink" folHlink="folHlink"/>
  <p:sldLayoutIdLst>
    <p:sldLayoutId id="2147485826" r:id="rId1"/>
    <p:sldLayoutId id="2147485827" r:id="rId2"/>
    <p:sldLayoutId id="2147485828" r:id="rId3"/>
    <p:sldLayoutId id="2147485829" r:id="rId4"/>
    <p:sldLayoutId id="2147485830" r:id="rId5"/>
    <p:sldLayoutId id="2147485831" r:id="rId6"/>
    <p:sldLayoutId id="2147485832" r:id="rId7"/>
    <p:sldLayoutId id="2147485833" r:id="rId8"/>
    <p:sldLayoutId id="2147485834" r:id="rId9"/>
    <p:sldLayoutId id="2147485835" r:id="rId10"/>
    <p:sldLayoutId id="2147485836" r:id="rId11"/>
  </p:sldLayoutIdLst>
  <p:txStyles>
    <p:titleStyle>
      <a:lvl1pPr algn="ctr" defTabSz="409575" rtl="0" eaLnBrk="0" fontAlgn="base" hangingPunct="0">
        <a:spcBef>
          <a:spcPct val="0"/>
        </a:spcBef>
        <a:spcAft>
          <a:spcPct val="0"/>
        </a:spcAft>
        <a:defRPr sz="5600">
          <a:solidFill>
            <a:srgbClr val="000000"/>
          </a:solidFill>
          <a:latin typeface="+mj-lt"/>
          <a:ea typeface="+mj-ea"/>
          <a:cs typeface="+mj-cs"/>
          <a:sym typeface="Helvetica Light"/>
        </a:defRPr>
      </a:lvl1pPr>
      <a:lvl2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2pPr>
      <a:lvl3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3pPr>
      <a:lvl4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4pPr>
      <a:lvl5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5pPr>
      <a:lvl6pPr marL="321142" algn="ctr" defTabSz="410352"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6pPr>
      <a:lvl7pPr marL="642288" algn="ctr" defTabSz="410352"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7pPr>
      <a:lvl8pPr marL="963431" algn="ctr" defTabSz="410352"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8pPr>
      <a:lvl9pPr marL="1284579" algn="ctr" defTabSz="410352"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9pPr>
    </p:titleStyle>
    <p:bodyStyle>
      <a:lvl1pPr marL="266700"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1pPr>
      <a:lvl2pPr marL="534988"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2pPr>
      <a:lvl3pPr marL="801688"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3pPr>
      <a:lvl4pPr marL="1069975"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4pPr>
      <a:lvl5pPr marL="1336675"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5pPr>
      <a:lvl6pPr marL="1659248" indent="-267618" algn="l" defTabSz="410352"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6pPr>
      <a:lvl7pPr marL="1980389" indent="-267618" algn="l" defTabSz="410352"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7pPr>
      <a:lvl8pPr marL="2301536" indent="-267618" algn="l" defTabSz="410352"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8pPr>
      <a:lvl9pPr marL="2622675" indent="-267618" algn="l" defTabSz="410352"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9pPr>
    </p:bodyStyle>
    <p:otherStyle>
      <a:defPPr>
        <a:defRPr lang="en-US"/>
      </a:defPPr>
      <a:lvl1pPr marL="0" algn="l" defTabSz="642288" rtl="0" eaLnBrk="1" latinLnBrk="0" hangingPunct="1">
        <a:defRPr sz="1300" kern="1200">
          <a:solidFill>
            <a:schemeClr val="tx1"/>
          </a:solidFill>
          <a:latin typeface="+mn-lt"/>
          <a:ea typeface="+mn-ea"/>
          <a:cs typeface="+mn-cs"/>
        </a:defRPr>
      </a:lvl1pPr>
      <a:lvl2pPr marL="321142" algn="l" defTabSz="642288" rtl="0" eaLnBrk="1" latinLnBrk="0" hangingPunct="1">
        <a:defRPr sz="1300" kern="1200">
          <a:solidFill>
            <a:schemeClr val="tx1"/>
          </a:solidFill>
          <a:latin typeface="+mn-lt"/>
          <a:ea typeface="+mn-ea"/>
          <a:cs typeface="+mn-cs"/>
        </a:defRPr>
      </a:lvl2pPr>
      <a:lvl3pPr marL="642288" algn="l" defTabSz="642288" rtl="0" eaLnBrk="1" latinLnBrk="0" hangingPunct="1">
        <a:defRPr sz="1300" kern="1200">
          <a:solidFill>
            <a:schemeClr val="tx1"/>
          </a:solidFill>
          <a:latin typeface="+mn-lt"/>
          <a:ea typeface="+mn-ea"/>
          <a:cs typeface="+mn-cs"/>
        </a:defRPr>
      </a:lvl3pPr>
      <a:lvl4pPr marL="963431" algn="l" defTabSz="642288" rtl="0" eaLnBrk="1" latinLnBrk="0" hangingPunct="1">
        <a:defRPr sz="1300" kern="1200">
          <a:solidFill>
            <a:schemeClr val="tx1"/>
          </a:solidFill>
          <a:latin typeface="+mn-lt"/>
          <a:ea typeface="+mn-ea"/>
          <a:cs typeface="+mn-cs"/>
        </a:defRPr>
      </a:lvl4pPr>
      <a:lvl5pPr marL="1284579" algn="l" defTabSz="642288" rtl="0" eaLnBrk="1" latinLnBrk="0" hangingPunct="1">
        <a:defRPr sz="1300" kern="1200">
          <a:solidFill>
            <a:schemeClr val="tx1"/>
          </a:solidFill>
          <a:latin typeface="+mn-lt"/>
          <a:ea typeface="+mn-ea"/>
          <a:cs typeface="+mn-cs"/>
        </a:defRPr>
      </a:lvl5pPr>
      <a:lvl6pPr marL="1605724" algn="l" defTabSz="642288" rtl="0" eaLnBrk="1" latinLnBrk="0" hangingPunct="1">
        <a:defRPr sz="1300" kern="1200">
          <a:solidFill>
            <a:schemeClr val="tx1"/>
          </a:solidFill>
          <a:latin typeface="+mn-lt"/>
          <a:ea typeface="+mn-ea"/>
          <a:cs typeface="+mn-cs"/>
        </a:defRPr>
      </a:lvl6pPr>
      <a:lvl7pPr marL="1926868" algn="l" defTabSz="642288" rtl="0" eaLnBrk="1" latinLnBrk="0" hangingPunct="1">
        <a:defRPr sz="1300" kern="1200">
          <a:solidFill>
            <a:schemeClr val="tx1"/>
          </a:solidFill>
          <a:latin typeface="+mn-lt"/>
          <a:ea typeface="+mn-ea"/>
          <a:cs typeface="+mn-cs"/>
        </a:defRPr>
      </a:lvl7pPr>
      <a:lvl8pPr marL="2248016" algn="l" defTabSz="642288" rtl="0" eaLnBrk="1" latinLnBrk="0" hangingPunct="1">
        <a:defRPr sz="1300" kern="1200">
          <a:solidFill>
            <a:schemeClr val="tx1"/>
          </a:solidFill>
          <a:latin typeface="+mn-lt"/>
          <a:ea typeface="+mn-ea"/>
          <a:cs typeface="+mn-cs"/>
        </a:defRPr>
      </a:lvl8pPr>
      <a:lvl9pPr marL="2569160" algn="l" defTabSz="642288"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4098" name="Rectangle 1"/>
          <p:cNvSpPr>
            <a:spLocks noGrp="1"/>
          </p:cNvSpPr>
          <p:nvPr>
            <p:ph type="title"/>
          </p:nvPr>
        </p:nvSpPr>
        <p:spPr bwMode="auto">
          <a:xfrm>
            <a:off x="893763" y="179388"/>
            <a:ext cx="7358062"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5683" tIns="35683" rIns="35683" bIns="35683" numCol="1" anchor="ctr" anchorCtr="0" compatLnSpc="1">
            <a:prstTxWarp prst="textNoShape">
              <a:avLst/>
            </a:prstTxWarp>
          </a:bodyPr>
          <a:lstStyle/>
          <a:p>
            <a:pPr lvl="0"/>
            <a:r>
              <a:rPr lang="en-US" smtClean="0">
                <a:sym typeface="Helvetica Light"/>
              </a:rPr>
              <a:t>Click to edit Master title style</a:t>
            </a:r>
          </a:p>
        </p:txBody>
      </p:sp>
      <p:sp>
        <p:nvSpPr>
          <p:cNvPr id="4099" name="Rectangle 2"/>
          <p:cNvSpPr>
            <a:spLocks noGrp="1"/>
          </p:cNvSpPr>
          <p:nvPr>
            <p:ph type="body" idx="1"/>
          </p:nvPr>
        </p:nvSpPr>
        <p:spPr bwMode="auto">
          <a:xfrm>
            <a:off x="893763" y="1946275"/>
            <a:ext cx="7358062"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5683" tIns="35683" rIns="35683" bIns="35683" numCol="1" anchor="ctr" anchorCtr="0" compatLnSpc="1">
            <a:prstTxWarp prst="textNoShape">
              <a:avLst/>
            </a:prstTxWarp>
          </a:bodyPr>
          <a:lstStyle/>
          <a:p>
            <a:pPr lvl="0"/>
            <a:r>
              <a:rPr lang="en-US" smtClean="0">
                <a:sym typeface="Helvetica Light"/>
              </a:rPr>
              <a:t>Click to edit Master text styles</a:t>
            </a:r>
          </a:p>
          <a:p>
            <a:pPr lvl="1"/>
            <a:r>
              <a:rPr lang="en-US" smtClean="0">
                <a:sym typeface="Helvetica Light"/>
              </a:rPr>
              <a:t>Second level</a:t>
            </a:r>
          </a:p>
          <a:p>
            <a:pPr lvl="2"/>
            <a:r>
              <a:rPr lang="en-US" smtClean="0">
                <a:sym typeface="Helvetica Light"/>
              </a:rPr>
              <a:t>Third level</a:t>
            </a:r>
          </a:p>
          <a:p>
            <a:pPr lvl="3"/>
            <a:r>
              <a:rPr lang="en-US" smtClean="0">
                <a:sym typeface="Helvetica Light"/>
              </a:rPr>
              <a:t>Fourth level</a:t>
            </a:r>
          </a:p>
          <a:p>
            <a:pPr lvl="4"/>
            <a:r>
              <a:rPr lang="en-US" smtClean="0">
                <a:sym typeface="Helvetica Light"/>
              </a:rPr>
              <a:t>Fifth level</a:t>
            </a:r>
          </a:p>
        </p:txBody>
      </p:sp>
    </p:spTree>
  </p:cSld>
  <p:clrMap bg1="lt1" tx1="dk1" bg2="lt2" tx2="dk2" accent1="accent1" accent2="accent2" accent3="accent3" accent4="accent4" accent5="accent5" accent6="accent6" hlink="hlink" folHlink="folHlink"/>
  <p:sldLayoutIdLst>
    <p:sldLayoutId id="2147485837" r:id="rId1"/>
    <p:sldLayoutId id="2147485838" r:id="rId2"/>
    <p:sldLayoutId id="2147485839" r:id="rId3"/>
    <p:sldLayoutId id="2147485840" r:id="rId4"/>
    <p:sldLayoutId id="2147485841" r:id="rId5"/>
    <p:sldLayoutId id="2147485842" r:id="rId6"/>
    <p:sldLayoutId id="2147485843" r:id="rId7"/>
    <p:sldLayoutId id="2147485844" r:id="rId8"/>
    <p:sldLayoutId id="2147485845" r:id="rId9"/>
    <p:sldLayoutId id="2147485846" r:id="rId10"/>
    <p:sldLayoutId id="2147485847" r:id="rId11"/>
  </p:sldLayoutIdLst>
  <p:txStyles>
    <p:titleStyle>
      <a:lvl1pPr algn="ctr" defTabSz="409575" rtl="0" eaLnBrk="0" fontAlgn="base" hangingPunct="0">
        <a:spcBef>
          <a:spcPct val="0"/>
        </a:spcBef>
        <a:spcAft>
          <a:spcPct val="0"/>
        </a:spcAft>
        <a:defRPr sz="5600">
          <a:solidFill>
            <a:srgbClr val="000000"/>
          </a:solidFill>
          <a:latin typeface="+mj-lt"/>
          <a:ea typeface="+mj-ea"/>
          <a:cs typeface="+mj-cs"/>
          <a:sym typeface="Helvetica Light"/>
        </a:defRPr>
      </a:lvl1pPr>
      <a:lvl2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2pPr>
      <a:lvl3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3pPr>
      <a:lvl4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4pPr>
      <a:lvl5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5pPr>
      <a:lvl6pPr marL="321175" algn="ctr" defTabSz="410394"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6pPr>
      <a:lvl7pPr marL="642354" algn="ctr" defTabSz="410394"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7pPr>
      <a:lvl8pPr marL="963530" algn="ctr" defTabSz="410394"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8pPr>
      <a:lvl9pPr marL="1284710" algn="ctr" defTabSz="410394"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9pPr>
    </p:titleStyle>
    <p:bodyStyle>
      <a:lvl1pPr marL="266700"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1pPr>
      <a:lvl2pPr marL="534988"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2pPr>
      <a:lvl3pPr marL="801688"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3pPr>
      <a:lvl4pPr marL="1069975"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4pPr>
      <a:lvl5pPr marL="1336675"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5pPr>
      <a:lvl6pPr marL="1659418" indent="-267646" algn="l" defTabSz="410394"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6pPr>
      <a:lvl7pPr marL="1980591" indent="-267646" algn="l" defTabSz="410394"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7pPr>
      <a:lvl8pPr marL="2301772" indent="-267646" algn="l" defTabSz="410394"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8pPr>
      <a:lvl9pPr marL="2622945" indent="-267646" algn="l" defTabSz="410394"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9pPr>
    </p:bodyStyle>
    <p:otherStyle>
      <a:defPPr>
        <a:defRPr lang="en-US"/>
      </a:defPPr>
      <a:lvl1pPr marL="0" algn="l" defTabSz="642354" rtl="0" eaLnBrk="1" latinLnBrk="0" hangingPunct="1">
        <a:defRPr sz="1300" kern="1200">
          <a:solidFill>
            <a:schemeClr val="tx1"/>
          </a:solidFill>
          <a:latin typeface="+mn-lt"/>
          <a:ea typeface="+mn-ea"/>
          <a:cs typeface="+mn-cs"/>
        </a:defRPr>
      </a:lvl1pPr>
      <a:lvl2pPr marL="321175" algn="l" defTabSz="642354" rtl="0" eaLnBrk="1" latinLnBrk="0" hangingPunct="1">
        <a:defRPr sz="1300" kern="1200">
          <a:solidFill>
            <a:schemeClr val="tx1"/>
          </a:solidFill>
          <a:latin typeface="+mn-lt"/>
          <a:ea typeface="+mn-ea"/>
          <a:cs typeface="+mn-cs"/>
        </a:defRPr>
      </a:lvl2pPr>
      <a:lvl3pPr marL="642354" algn="l" defTabSz="642354" rtl="0" eaLnBrk="1" latinLnBrk="0" hangingPunct="1">
        <a:defRPr sz="1300" kern="1200">
          <a:solidFill>
            <a:schemeClr val="tx1"/>
          </a:solidFill>
          <a:latin typeface="+mn-lt"/>
          <a:ea typeface="+mn-ea"/>
          <a:cs typeface="+mn-cs"/>
        </a:defRPr>
      </a:lvl3pPr>
      <a:lvl4pPr marL="963530" algn="l" defTabSz="642354" rtl="0" eaLnBrk="1" latinLnBrk="0" hangingPunct="1">
        <a:defRPr sz="1300" kern="1200">
          <a:solidFill>
            <a:schemeClr val="tx1"/>
          </a:solidFill>
          <a:latin typeface="+mn-lt"/>
          <a:ea typeface="+mn-ea"/>
          <a:cs typeface="+mn-cs"/>
        </a:defRPr>
      </a:lvl4pPr>
      <a:lvl5pPr marL="1284710" algn="l" defTabSz="642354" rtl="0" eaLnBrk="1" latinLnBrk="0" hangingPunct="1">
        <a:defRPr sz="1300" kern="1200">
          <a:solidFill>
            <a:schemeClr val="tx1"/>
          </a:solidFill>
          <a:latin typeface="+mn-lt"/>
          <a:ea typeface="+mn-ea"/>
          <a:cs typeface="+mn-cs"/>
        </a:defRPr>
      </a:lvl5pPr>
      <a:lvl6pPr marL="1605888" algn="l" defTabSz="642354" rtl="0" eaLnBrk="1" latinLnBrk="0" hangingPunct="1">
        <a:defRPr sz="1300" kern="1200">
          <a:solidFill>
            <a:schemeClr val="tx1"/>
          </a:solidFill>
          <a:latin typeface="+mn-lt"/>
          <a:ea typeface="+mn-ea"/>
          <a:cs typeface="+mn-cs"/>
        </a:defRPr>
      </a:lvl6pPr>
      <a:lvl7pPr marL="1927066" algn="l" defTabSz="642354" rtl="0" eaLnBrk="1" latinLnBrk="0" hangingPunct="1">
        <a:defRPr sz="1300" kern="1200">
          <a:solidFill>
            <a:schemeClr val="tx1"/>
          </a:solidFill>
          <a:latin typeface="+mn-lt"/>
          <a:ea typeface="+mn-ea"/>
          <a:cs typeface="+mn-cs"/>
        </a:defRPr>
      </a:lvl7pPr>
      <a:lvl8pPr marL="2248246" algn="l" defTabSz="642354" rtl="0" eaLnBrk="1" latinLnBrk="0" hangingPunct="1">
        <a:defRPr sz="1300" kern="1200">
          <a:solidFill>
            <a:schemeClr val="tx1"/>
          </a:solidFill>
          <a:latin typeface="+mn-lt"/>
          <a:ea typeface="+mn-ea"/>
          <a:cs typeface="+mn-cs"/>
        </a:defRPr>
      </a:lvl8pPr>
      <a:lvl9pPr marL="2569423" algn="l" defTabSz="642354"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p:cNvSpPr>
          <p:nvPr>
            <p:ph type="title"/>
          </p:nvPr>
        </p:nvSpPr>
        <p:spPr bwMode="auto">
          <a:xfrm>
            <a:off x="893763" y="179388"/>
            <a:ext cx="7358062"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5689" tIns="35689" rIns="35689" bIns="35689" numCol="1" anchor="ctr" anchorCtr="0" compatLnSpc="1">
            <a:prstTxWarp prst="textNoShape">
              <a:avLst/>
            </a:prstTxWarp>
          </a:bodyPr>
          <a:lstStyle/>
          <a:p>
            <a:pPr lvl="0"/>
            <a:r>
              <a:rPr lang="en-US" smtClean="0">
                <a:sym typeface="Helvetica Light"/>
              </a:rPr>
              <a:t>Click to edit Master title style</a:t>
            </a:r>
          </a:p>
        </p:txBody>
      </p:sp>
      <p:sp>
        <p:nvSpPr>
          <p:cNvPr id="5123" name="Rectangle 2"/>
          <p:cNvSpPr>
            <a:spLocks noGrp="1"/>
          </p:cNvSpPr>
          <p:nvPr>
            <p:ph type="body" idx="1"/>
          </p:nvPr>
        </p:nvSpPr>
        <p:spPr bwMode="auto">
          <a:xfrm>
            <a:off x="893763" y="1946275"/>
            <a:ext cx="7358062"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5689" tIns="35689" rIns="35689" bIns="35689" numCol="1" anchor="ctr" anchorCtr="0" compatLnSpc="1">
            <a:prstTxWarp prst="textNoShape">
              <a:avLst/>
            </a:prstTxWarp>
          </a:bodyPr>
          <a:lstStyle/>
          <a:p>
            <a:pPr lvl="0"/>
            <a:r>
              <a:rPr lang="en-US" smtClean="0">
                <a:sym typeface="Helvetica Light"/>
              </a:rPr>
              <a:t>Click to edit Master text styles</a:t>
            </a:r>
          </a:p>
          <a:p>
            <a:pPr lvl="1"/>
            <a:r>
              <a:rPr lang="en-US" smtClean="0">
                <a:sym typeface="Helvetica Light"/>
              </a:rPr>
              <a:t>Second level</a:t>
            </a:r>
          </a:p>
          <a:p>
            <a:pPr lvl="2"/>
            <a:r>
              <a:rPr lang="en-US" smtClean="0">
                <a:sym typeface="Helvetica Light"/>
              </a:rPr>
              <a:t>Third level</a:t>
            </a:r>
          </a:p>
          <a:p>
            <a:pPr lvl="3"/>
            <a:r>
              <a:rPr lang="en-US" smtClean="0">
                <a:sym typeface="Helvetica Light"/>
              </a:rPr>
              <a:t>Fourth level</a:t>
            </a:r>
          </a:p>
          <a:p>
            <a:pPr lvl="4"/>
            <a:r>
              <a:rPr lang="en-US" smtClean="0">
                <a:sym typeface="Helvetica Light"/>
              </a:rPr>
              <a:t>Fifth level</a:t>
            </a:r>
          </a:p>
        </p:txBody>
      </p:sp>
    </p:spTree>
  </p:cSld>
  <p:clrMap bg1="lt1" tx1="dk1" bg2="lt2" tx2="dk2" accent1="accent1" accent2="accent2" accent3="accent3" accent4="accent4" accent5="accent5" accent6="accent6" hlink="hlink" folHlink="folHlink"/>
  <p:sldLayoutIdLst>
    <p:sldLayoutId id="2147485848" r:id="rId1"/>
    <p:sldLayoutId id="2147485849" r:id="rId2"/>
    <p:sldLayoutId id="2147485850" r:id="rId3"/>
    <p:sldLayoutId id="2147485851" r:id="rId4"/>
    <p:sldLayoutId id="2147485852" r:id="rId5"/>
    <p:sldLayoutId id="2147485853" r:id="rId6"/>
    <p:sldLayoutId id="2147485854" r:id="rId7"/>
    <p:sldLayoutId id="2147485855" r:id="rId8"/>
    <p:sldLayoutId id="2147485856" r:id="rId9"/>
    <p:sldLayoutId id="2147485857" r:id="rId10"/>
    <p:sldLayoutId id="2147485858" r:id="rId11"/>
  </p:sldLayoutIdLst>
  <p:txStyles>
    <p:titleStyle>
      <a:lvl1pPr algn="ctr" defTabSz="409575" rtl="0" eaLnBrk="0" fontAlgn="base" hangingPunct="0">
        <a:spcBef>
          <a:spcPct val="0"/>
        </a:spcBef>
        <a:spcAft>
          <a:spcPct val="0"/>
        </a:spcAft>
        <a:defRPr sz="5600">
          <a:solidFill>
            <a:srgbClr val="000000"/>
          </a:solidFill>
          <a:latin typeface="+mj-lt"/>
          <a:ea typeface="+mj-ea"/>
          <a:cs typeface="+mj-cs"/>
          <a:sym typeface="Helvetica Light"/>
        </a:defRPr>
      </a:lvl1pPr>
      <a:lvl2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2pPr>
      <a:lvl3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3pPr>
      <a:lvl4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4pPr>
      <a:lvl5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5pPr>
      <a:lvl6pPr marL="321225" algn="ctr" defTabSz="410457"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6pPr>
      <a:lvl7pPr marL="642453" algn="ctr" defTabSz="410457"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7pPr>
      <a:lvl8pPr marL="963678" algn="ctr" defTabSz="410457"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8pPr>
      <a:lvl9pPr marL="1284908" algn="ctr" defTabSz="410457"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9pPr>
    </p:titleStyle>
    <p:bodyStyle>
      <a:lvl1pPr marL="266700"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1pPr>
      <a:lvl2pPr marL="534988"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2pPr>
      <a:lvl3pPr marL="801688"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3pPr>
      <a:lvl4pPr marL="1069975"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4pPr>
      <a:lvl5pPr marL="1338263"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5pPr>
      <a:lvl6pPr marL="1659673" indent="-267687" algn="l" defTabSz="410457"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6pPr>
      <a:lvl7pPr marL="1980896" indent="-267687" algn="l" defTabSz="410457"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7pPr>
      <a:lvl8pPr marL="2302125" indent="-267687" algn="l" defTabSz="410457"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8pPr>
      <a:lvl9pPr marL="2623350" indent="-267687" algn="l" defTabSz="410457"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9pPr>
    </p:bodyStyle>
    <p:otherStyle>
      <a:defPPr>
        <a:defRPr lang="en-US"/>
      </a:defPPr>
      <a:lvl1pPr marL="0" algn="l" defTabSz="642453" rtl="0" eaLnBrk="1" latinLnBrk="0" hangingPunct="1">
        <a:defRPr sz="1300" kern="1200">
          <a:solidFill>
            <a:schemeClr val="tx1"/>
          </a:solidFill>
          <a:latin typeface="+mn-lt"/>
          <a:ea typeface="+mn-ea"/>
          <a:cs typeface="+mn-cs"/>
        </a:defRPr>
      </a:lvl1pPr>
      <a:lvl2pPr marL="321225" algn="l" defTabSz="642453" rtl="0" eaLnBrk="1" latinLnBrk="0" hangingPunct="1">
        <a:defRPr sz="1300" kern="1200">
          <a:solidFill>
            <a:schemeClr val="tx1"/>
          </a:solidFill>
          <a:latin typeface="+mn-lt"/>
          <a:ea typeface="+mn-ea"/>
          <a:cs typeface="+mn-cs"/>
        </a:defRPr>
      </a:lvl2pPr>
      <a:lvl3pPr marL="642453" algn="l" defTabSz="642453" rtl="0" eaLnBrk="1" latinLnBrk="0" hangingPunct="1">
        <a:defRPr sz="1300" kern="1200">
          <a:solidFill>
            <a:schemeClr val="tx1"/>
          </a:solidFill>
          <a:latin typeface="+mn-lt"/>
          <a:ea typeface="+mn-ea"/>
          <a:cs typeface="+mn-cs"/>
        </a:defRPr>
      </a:lvl3pPr>
      <a:lvl4pPr marL="963678" algn="l" defTabSz="642453" rtl="0" eaLnBrk="1" latinLnBrk="0" hangingPunct="1">
        <a:defRPr sz="1300" kern="1200">
          <a:solidFill>
            <a:schemeClr val="tx1"/>
          </a:solidFill>
          <a:latin typeface="+mn-lt"/>
          <a:ea typeface="+mn-ea"/>
          <a:cs typeface="+mn-cs"/>
        </a:defRPr>
      </a:lvl4pPr>
      <a:lvl5pPr marL="1284908" algn="l" defTabSz="642453" rtl="0" eaLnBrk="1" latinLnBrk="0" hangingPunct="1">
        <a:defRPr sz="1300" kern="1200">
          <a:solidFill>
            <a:schemeClr val="tx1"/>
          </a:solidFill>
          <a:latin typeface="+mn-lt"/>
          <a:ea typeface="+mn-ea"/>
          <a:cs typeface="+mn-cs"/>
        </a:defRPr>
      </a:lvl5pPr>
      <a:lvl6pPr marL="1606134" algn="l" defTabSz="642453" rtl="0" eaLnBrk="1" latinLnBrk="0" hangingPunct="1">
        <a:defRPr sz="1300" kern="1200">
          <a:solidFill>
            <a:schemeClr val="tx1"/>
          </a:solidFill>
          <a:latin typeface="+mn-lt"/>
          <a:ea typeface="+mn-ea"/>
          <a:cs typeface="+mn-cs"/>
        </a:defRPr>
      </a:lvl6pPr>
      <a:lvl7pPr marL="1927362" algn="l" defTabSz="642453" rtl="0" eaLnBrk="1" latinLnBrk="0" hangingPunct="1">
        <a:defRPr sz="1300" kern="1200">
          <a:solidFill>
            <a:schemeClr val="tx1"/>
          </a:solidFill>
          <a:latin typeface="+mn-lt"/>
          <a:ea typeface="+mn-ea"/>
          <a:cs typeface="+mn-cs"/>
        </a:defRPr>
      </a:lvl7pPr>
      <a:lvl8pPr marL="2248591" algn="l" defTabSz="642453" rtl="0" eaLnBrk="1" latinLnBrk="0" hangingPunct="1">
        <a:defRPr sz="1300" kern="1200">
          <a:solidFill>
            <a:schemeClr val="tx1"/>
          </a:solidFill>
          <a:latin typeface="+mn-lt"/>
          <a:ea typeface="+mn-ea"/>
          <a:cs typeface="+mn-cs"/>
        </a:defRPr>
      </a:lvl8pPr>
      <a:lvl9pPr marL="2569817" algn="l" defTabSz="642453" rtl="0" eaLnBrk="1" latinLnBrk="0" hangingPunct="1">
        <a:defRPr sz="13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6146" name="Rectangle 1"/>
          <p:cNvSpPr>
            <a:spLocks noGrp="1"/>
          </p:cNvSpPr>
          <p:nvPr>
            <p:ph type="title"/>
          </p:nvPr>
        </p:nvSpPr>
        <p:spPr bwMode="auto">
          <a:xfrm>
            <a:off x="893763" y="179388"/>
            <a:ext cx="7358062"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txBody>
          <a:bodyPr vert="horz" wrap="square" lIns="35697" tIns="35697" rIns="35697" bIns="35697" numCol="1" anchor="ctr" anchorCtr="0" compatLnSpc="1">
            <a:prstTxWarp prst="textNoShape">
              <a:avLst/>
            </a:prstTxWarp>
          </a:bodyPr>
          <a:lstStyle/>
          <a:p>
            <a:pPr lvl="0"/>
            <a:r>
              <a:rPr lang="en-US" smtClean="0">
                <a:sym typeface="Helvetica Light"/>
              </a:rPr>
              <a:t>Click to edit Master title style</a:t>
            </a:r>
          </a:p>
        </p:txBody>
      </p:sp>
      <p:sp>
        <p:nvSpPr>
          <p:cNvPr id="6147" name="Rectangle 2"/>
          <p:cNvSpPr>
            <a:spLocks noGrp="1"/>
          </p:cNvSpPr>
          <p:nvPr>
            <p:ph type="body" idx="1"/>
          </p:nvPr>
        </p:nvSpPr>
        <p:spPr bwMode="auto">
          <a:xfrm>
            <a:off x="893763" y="1946275"/>
            <a:ext cx="7358062"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txBody>
          <a:bodyPr vert="horz" wrap="square" lIns="35697" tIns="35697" rIns="35697" bIns="35697" numCol="1" anchor="ctr" anchorCtr="0" compatLnSpc="1">
            <a:prstTxWarp prst="textNoShape">
              <a:avLst/>
            </a:prstTxWarp>
          </a:bodyPr>
          <a:lstStyle/>
          <a:p>
            <a:pPr lvl="0"/>
            <a:r>
              <a:rPr lang="en-US" smtClean="0">
                <a:sym typeface="Helvetica Light"/>
              </a:rPr>
              <a:t>Click to edit Master text styles</a:t>
            </a:r>
          </a:p>
          <a:p>
            <a:pPr lvl="1"/>
            <a:r>
              <a:rPr lang="en-US" smtClean="0">
                <a:sym typeface="Helvetica Light"/>
              </a:rPr>
              <a:t>Second level</a:t>
            </a:r>
          </a:p>
          <a:p>
            <a:pPr lvl="2"/>
            <a:r>
              <a:rPr lang="en-US" smtClean="0">
                <a:sym typeface="Helvetica Light"/>
              </a:rPr>
              <a:t>Third level</a:t>
            </a:r>
          </a:p>
          <a:p>
            <a:pPr lvl="3"/>
            <a:r>
              <a:rPr lang="en-US" smtClean="0">
                <a:sym typeface="Helvetica Light"/>
              </a:rPr>
              <a:t>Fourth level</a:t>
            </a:r>
          </a:p>
          <a:p>
            <a:pPr lvl="4"/>
            <a:r>
              <a:rPr lang="en-US" smtClean="0">
                <a:sym typeface="Helvetica Light"/>
              </a:rPr>
              <a:t>Fifth level</a:t>
            </a:r>
          </a:p>
        </p:txBody>
      </p:sp>
    </p:spTree>
  </p:cSld>
  <p:clrMap bg1="lt1" tx1="dk1" bg2="lt2" tx2="dk2" accent1="accent1" accent2="accent2" accent3="accent3" accent4="accent4" accent5="accent5" accent6="accent6" hlink="hlink" folHlink="folHlink"/>
  <p:sldLayoutIdLst>
    <p:sldLayoutId id="2147485859" r:id="rId1"/>
    <p:sldLayoutId id="2147485860" r:id="rId2"/>
    <p:sldLayoutId id="2147485861" r:id="rId3"/>
    <p:sldLayoutId id="2147485862" r:id="rId4"/>
    <p:sldLayoutId id="2147485863" r:id="rId5"/>
    <p:sldLayoutId id="2147485864" r:id="rId6"/>
    <p:sldLayoutId id="2147485865" r:id="rId7"/>
    <p:sldLayoutId id="2147485866" r:id="rId8"/>
    <p:sldLayoutId id="2147485867" r:id="rId9"/>
    <p:sldLayoutId id="2147485868" r:id="rId10"/>
    <p:sldLayoutId id="2147485869" r:id="rId11"/>
    <p:sldLayoutId id="2147485911" r:id="rId12"/>
  </p:sldLayoutIdLst>
  <p:transition spd="med">
    <p:fade/>
  </p:transition>
  <p:txStyles>
    <p:titleStyle>
      <a:lvl1pPr algn="ctr" defTabSz="409575" rtl="0" eaLnBrk="0" fontAlgn="base" hangingPunct="0">
        <a:spcBef>
          <a:spcPct val="0"/>
        </a:spcBef>
        <a:spcAft>
          <a:spcPct val="0"/>
        </a:spcAft>
        <a:defRPr sz="5600">
          <a:solidFill>
            <a:srgbClr val="000000"/>
          </a:solidFill>
          <a:latin typeface="+mj-lt"/>
          <a:ea typeface="+mj-ea"/>
          <a:cs typeface="+mj-cs"/>
          <a:sym typeface="Helvetica Light"/>
        </a:defRPr>
      </a:lvl1pPr>
      <a:lvl2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2pPr>
      <a:lvl3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3pPr>
      <a:lvl4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4pPr>
      <a:lvl5pPr algn="ctr" defTabSz="409575" rtl="0" eaLnBrk="0" fontAlgn="base" hangingPunct="0">
        <a:spcBef>
          <a:spcPct val="0"/>
        </a:spcBef>
        <a:spcAft>
          <a:spcPct val="0"/>
        </a:spcAft>
        <a:defRPr sz="5600">
          <a:solidFill>
            <a:srgbClr val="000000"/>
          </a:solidFill>
          <a:latin typeface="Helvetica Light" charset="0"/>
          <a:ea typeface="Helvetica Light" charset="0"/>
          <a:cs typeface="Helvetica Light" charset="0"/>
          <a:sym typeface="Helvetica Light"/>
        </a:defRPr>
      </a:lvl5pPr>
      <a:lvl6pPr marL="321291" algn="ctr" defTabSz="410541"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6pPr>
      <a:lvl7pPr marL="642585" algn="ctr" defTabSz="410541"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7pPr>
      <a:lvl8pPr marL="963876" algn="ctr" defTabSz="410541"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8pPr>
      <a:lvl9pPr marL="1285171" algn="ctr" defTabSz="410541" rtl="0" eaLnBrk="1" fontAlgn="base" hangingPunct="1">
        <a:spcBef>
          <a:spcPct val="0"/>
        </a:spcBef>
        <a:spcAft>
          <a:spcPct val="0"/>
        </a:spcAft>
        <a:defRPr sz="5600">
          <a:solidFill>
            <a:srgbClr val="000000"/>
          </a:solidFill>
          <a:latin typeface="Helvetica Light" charset="0"/>
          <a:ea typeface="Helvetica Light" charset="0"/>
          <a:cs typeface="Helvetica Light" charset="0"/>
          <a:sym typeface="Helvetica Light" charset="0"/>
        </a:defRPr>
      </a:lvl9pPr>
    </p:titleStyle>
    <p:bodyStyle>
      <a:lvl1pPr marL="266700"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1pPr>
      <a:lvl2pPr marL="534988"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2pPr>
      <a:lvl3pPr marL="801688"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3pPr>
      <a:lvl4pPr marL="1069975"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4pPr>
      <a:lvl5pPr marL="1338263" indent="-266700" algn="l" defTabSz="409575" rtl="0" eaLnBrk="0" fontAlgn="base" hangingPunct="0">
        <a:spcBef>
          <a:spcPts val="2950"/>
        </a:spcBef>
        <a:spcAft>
          <a:spcPct val="0"/>
        </a:spcAft>
        <a:buSzPct val="100000"/>
        <a:buChar char="•"/>
        <a:defRPr sz="2700">
          <a:solidFill>
            <a:srgbClr val="000000"/>
          </a:solidFill>
          <a:latin typeface="+mn-lt"/>
          <a:ea typeface="+mn-ea"/>
          <a:cs typeface="+mn-cs"/>
          <a:sym typeface="Helvetica Light"/>
        </a:defRPr>
      </a:lvl5pPr>
      <a:lvl6pPr marL="1660013" indent="-267743" algn="l" defTabSz="410541"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6pPr>
      <a:lvl7pPr marL="1981303" indent="-267743" algn="l" defTabSz="410541"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7pPr>
      <a:lvl8pPr marL="2302597" indent="-267743" algn="l" defTabSz="410541"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8pPr>
      <a:lvl9pPr marL="2623890" indent="-267743" algn="l" defTabSz="410541" rtl="0" eaLnBrk="1" fontAlgn="base" hangingPunct="1">
        <a:spcBef>
          <a:spcPts val="2953"/>
        </a:spcBef>
        <a:spcAft>
          <a:spcPct val="0"/>
        </a:spcAft>
        <a:buSzPct val="100000"/>
        <a:buChar char="•"/>
        <a:defRPr sz="2700">
          <a:solidFill>
            <a:srgbClr val="000000"/>
          </a:solidFill>
          <a:latin typeface="+mn-lt"/>
          <a:ea typeface="+mn-ea"/>
          <a:cs typeface="+mn-cs"/>
          <a:sym typeface="Helvetica Light" charset="0"/>
        </a:defRPr>
      </a:lvl9pPr>
    </p:bodyStyle>
    <p:otherStyle>
      <a:defPPr>
        <a:defRPr lang="en-US"/>
      </a:defPPr>
      <a:lvl1pPr marL="0" algn="l" defTabSz="642585" rtl="0" eaLnBrk="1" latinLnBrk="0" hangingPunct="1">
        <a:defRPr sz="1300" kern="1200">
          <a:solidFill>
            <a:schemeClr val="tx1"/>
          </a:solidFill>
          <a:latin typeface="+mn-lt"/>
          <a:ea typeface="+mn-ea"/>
          <a:cs typeface="+mn-cs"/>
        </a:defRPr>
      </a:lvl1pPr>
      <a:lvl2pPr marL="321291" algn="l" defTabSz="642585" rtl="0" eaLnBrk="1" latinLnBrk="0" hangingPunct="1">
        <a:defRPr sz="1300" kern="1200">
          <a:solidFill>
            <a:schemeClr val="tx1"/>
          </a:solidFill>
          <a:latin typeface="+mn-lt"/>
          <a:ea typeface="+mn-ea"/>
          <a:cs typeface="+mn-cs"/>
        </a:defRPr>
      </a:lvl2pPr>
      <a:lvl3pPr marL="642585" algn="l" defTabSz="642585" rtl="0" eaLnBrk="1" latinLnBrk="0" hangingPunct="1">
        <a:defRPr sz="1300" kern="1200">
          <a:solidFill>
            <a:schemeClr val="tx1"/>
          </a:solidFill>
          <a:latin typeface="+mn-lt"/>
          <a:ea typeface="+mn-ea"/>
          <a:cs typeface="+mn-cs"/>
        </a:defRPr>
      </a:lvl3pPr>
      <a:lvl4pPr marL="963876" algn="l" defTabSz="642585" rtl="0" eaLnBrk="1" latinLnBrk="0" hangingPunct="1">
        <a:defRPr sz="1300" kern="1200">
          <a:solidFill>
            <a:schemeClr val="tx1"/>
          </a:solidFill>
          <a:latin typeface="+mn-lt"/>
          <a:ea typeface="+mn-ea"/>
          <a:cs typeface="+mn-cs"/>
        </a:defRPr>
      </a:lvl4pPr>
      <a:lvl5pPr marL="1285171" algn="l" defTabSz="642585" rtl="0" eaLnBrk="1" latinLnBrk="0" hangingPunct="1">
        <a:defRPr sz="1300" kern="1200">
          <a:solidFill>
            <a:schemeClr val="tx1"/>
          </a:solidFill>
          <a:latin typeface="+mn-lt"/>
          <a:ea typeface="+mn-ea"/>
          <a:cs typeface="+mn-cs"/>
        </a:defRPr>
      </a:lvl5pPr>
      <a:lvl6pPr marL="1606464" algn="l" defTabSz="642585" rtl="0" eaLnBrk="1" latinLnBrk="0" hangingPunct="1">
        <a:defRPr sz="1300" kern="1200">
          <a:solidFill>
            <a:schemeClr val="tx1"/>
          </a:solidFill>
          <a:latin typeface="+mn-lt"/>
          <a:ea typeface="+mn-ea"/>
          <a:cs typeface="+mn-cs"/>
        </a:defRPr>
      </a:lvl6pPr>
      <a:lvl7pPr marL="1927756" algn="l" defTabSz="642585" rtl="0" eaLnBrk="1" latinLnBrk="0" hangingPunct="1">
        <a:defRPr sz="1300" kern="1200">
          <a:solidFill>
            <a:schemeClr val="tx1"/>
          </a:solidFill>
          <a:latin typeface="+mn-lt"/>
          <a:ea typeface="+mn-ea"/>
          <a:cs typeface="+mn-cs"/>
        </a:defRPr>
      </a:lvl7pPr>
      <a:lvl8pPr marL="2249051" algn="l" defTabSz="642585" rtl="0" eaLnBrk="1" latinLnBrk="0" hangingPunct="1">
        <a:defRPr sz="1300" kern="1200">
          <a:solidFill>
            <a:schemeClr val="tx1"/>
          </a:solidFill>
          <a:latin typeface="+mn-lt"/>
          <a:ea typeface="+mn-ea"/>
          <a:cs typeface="+mn-cs"/>
        </a:defRPr>
      </a:lvl8pPr>
      <a:lvl9pPr marL="2570344" algn="l" defTabSz="642585" rtl="0" eaLnBrk="1" latinLnBrk="0" hangingPunct="1">
        <a:defRPr sz="13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5"/>
          <p:cNvSpPr>
            <a:spLocks noGrp="1" noChangeArrowheads="1"/>
          </p:cNvSpPr>
          <p:nvPr>
            <p:ph type="title"/>
          </p:nvPr>
        </p:nvSpPr>
        <p:spPr bwMode="auto">
          <a:xfrm>
            <a:off x="684213" y="219075"/>
            <a:ext cx="7769225"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7171" name="Rectangle 6"/>
          <p:cNvSpPr>
            <a:spLocks noGrp="1" noChangeArrowheads="1"/>
          </p:cNvSpPr>
          <p:nvPr>
            <p:ph type="body" idx="1"/>
          </p:nvPr>
        </p:nvSpPr>
        <p:spPr bwMode="auto">
          <a:xfrm>
            <a:off x="684213" y="1624013"/>
            <a:ext cx="7769225" cy="411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99143" name="Rectangle 7"/>
          <p:cNvSpPr>
            <a:spLocks noGrp="1" noChangeArrowheads="1"/>
          </p:cNvSpPr>
          <p:nvPr>
            <p:ph type="sldNum" sz="quarter" idx="4"/>
          </p:nvPr>
        </p:nvSpPr>
        <p:spPr bwMode="auto">
          <a:xfrm>
            <a:off x="819150" y="6405563"/>
            <a:ext cx="387350" cy="2190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900">
                <a:solidFill>
                  <a:srgbClr val="848589"/>
                </a:solidFill>
                <a:latin typeface="Futura Bk" pitchFamily="34" charset="0"/>
              </a:defRPr>
            </a:lvl1pPr>
          </a:lstStyle>
          <a:p>
            <a:fld id="{2E455511-EAD1-4507-B225-5311981A4024}" type="slidenum">
              <a:rPr lang="en-US"/>
              <a:pPr/>
              <a:t>‹#›</a:t>
            </a:fld>
            <a:endParaRPr lang="en-US"/>
          </a:p>
        </p:txBody>
      </p:sp>
      <p:sp>
        <p:nvSpPr>
          <p:cNvPr id="1499144" name="Rectangle 8"/>
          <p:cNvSpPr>
            <a:spLocks noGrp="1" noChangeArrowheads="1"/>
          </p:cNvSpPr>
          <p:nvPr>
            <p:ph type="dt" sz="half" idx="2"/>
          </p:nvPr>
        </p:nvSpPr>
        <p:spPr bwMode="auto">
          <a:xfrm>
            <a:off x="1231900" y="6405563"/>
            <a:ext cx="1114425" cy="219075"/>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ctr" eaLnBrk="0" fontAlgn="auto" hangingPunct="0">
              <a:spcBef>
                <a:spcPct val="0"/>
              </a:spcBef>
              <a:spcAft>
                <a:spcPts val="0"/>
              </a:spcAft>
              <a:defRPr sz="900">
                <a:solidFill>
                  <a:srgbClr val="848589"/>
                </a:solidFill>
                <a:latin typeface="+mn-lt"/>
                <a:cs typeface="+mn-cs"/>
              </a:defRPr>
            </a:lvl1pPr>
          </a:lstStyle>
          <a:p>
            <a:pPr>
              <a:defRPr/>
            </a:pPr>
            <a:fld id="{E6C89EC3-6246-4B2B-9917-069CFB5E0C0D}" type="datetimeFigureOut">
              <a:rPr lang="en-US"/>
              <a:pPr>
                <a:defRPr/>
              </a:pPr>
              <a:t>3/18/2014</a:t>
            </a:fld>
            <a:endParaRPr lang="en-US"/>
          </a:p>
        </p:txBody>
      </p:sp>
      <p:sp>
        <p:nvSpPr>
          <p:cNvPr id="1499145" name="Rectangle 9"/>
          <p:cNvSpPr>
            <a:spLocks noGrp="1" noChangeArrowheads="1"/>
          </p:cNvSpPr>
          <p:nvPr>
            <p:ph type="ftr" sz="quarter" idx="3"/>
          </p:nvPr>
        </p:nvSpPr>
        <p:spPr bwMode="auto">
          <a:xfrm>
            <a:off x="2378075" y="6405563"/>
            <a:ext cx="4792663" cy="2301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fontAlgn="auto" hangingPunct="0">
              <a:spcBef>
                <a:spcPct val="0"/>
              </a:spcBef>
              <a:spcAft>
                <a:spcPts val="0"/>
              </a:spcAft>
              <a:defRPr sz="900">
                <a:solidFill>
                  <a:srgbClr val="848589"/>
                </a:solidFill>
                <a:latin typeface="+mn-lt"/>
                <a:cs typeface="+mn-cs"/>
              </a:defRPr>
            </a:lvl1pPr>
          </a:lstStyle>
          <a:p>
            <a:pPr>
              <a:defRPr/>
            </a:pPr>
            <a:endParaRPr lang="en-US"/>
          </a:p>
        </p:txBody>
      </p:sp>
      <p:grpSp>
        <p:nvGrpSpPr>
          <p:cNvPr id="7175" name="Gruppierung 8"/>
          <p:cNvGrpSpPr>
            <a:grpSpLocks/>
          </p:cNvGrpSpPr>
          <p:nvPr/>
        </p:nvGrpSpPr>
        <p:grpSpPr bwMode="auto">
          <a:xfrm>
            <a:off x="7258050" y="6172200"/>
            <a:ext cx="1655763" cy="685800"/>
            <a:chOff x="7258753" y="6172951"/>
            <a:chExt cx="1655060" cy="685049"/>
          </a:xfrm>
        </p:grpSpPr>
        <p:pic>
          <p:nvPicPr>
            <p:cNvPr id="7176" name="Bild 9"/>
            <p:cNvPicPr>
              <a:picLocks noChangeAspect="1"/>
            </p:cNvPicPr>
            <p:nvPr userDrawn="1"/>
          </p:nvPicPr>
          <p:blipFill>
            <a:blip r:embed="rId10" cstate="email">
              <a:clrChange>
                <a:clrFrom>
                  <a:srgbClr val="000000"/>
                </a:clrFrom>
                <a:clrTo>
                  <a:srgbClr val="000000">
                    <a:alpha val="0"/>
                  </a:srgbClr>
                </a:clrTo>
              </a:clrChange>
              <a:extLst>
                <a:ext uri="{28A0092B-C50C-407E-A947-70E740481C1C}">
                  <a14:useLocalDpi xmlns:a14="http://schemas.microsoft.com/office/drawing/2010/main"/>
                </a:ext>
              </a:extLst>
            </a:blip>
            <a:srcRect l="80379"/>
            <a:stretch>
              <a:fillRect/>
            </a:stretch>
          </p:blipFill>
          <p:spPr bwMode="auto">
            <a:xfrm>
              <a:off x="8334777" y="6242050"/>
              <a:ext cx="579036"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Bild 8" descr="hit_print_LW.png"/>
            <p:cNvPicPr>
              <a:picLocks noChangeAspect="1"/>
            </p:cNvPicPr>
            <p:nvPr userDrawn="1"/>
          </p:nvPicPr>
          <p:blipFill>
            <a:blip r:embed="rId11" cstate="email">
              <a:extLst>
                <a:ext uri="{28A0092B-C50C-407E-A947-70E740481C1C}">
                  <a14:useLocalDpi xmlns:a14="http://schemas.microsoft.com/office/drawing/2010/main"/>
                </a:ext>
              </a:extLst>
            </a:blip>
            <a:srcRect l="4659" t="19080" r="45395" b="17552"/>
            <a:stretch>
              <a:fillRect/>
            </a:stretch>
          </p:blipFill>
          <p:spPr bwMode="auto">
            <a:xfrm>
              <a:off x="7258753" y="6172951"/>
              <a:ext cx="1049564" cy="68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dk2" tx1="lt1" bg2="dk1" tx2="lt2" accent1="accent1" accent2="accent2" accent3="accent3" accent4="accent4" accent5="accent5" accent6="accent6" hlink="hlink" folHlink="folHlink"/>
  <p:sldLayoutIdLst>
    <p:sldLayoutId id="2147485912" r:id="rId1"/>
    <p:sldLayoutId id="2147485913" r:id="rId2"/>
    <p:sldLayoutId id="2147485914" r:id="rId3"/>
    <p:sldLayoutId id="2147485915" r:id="rId4"/>
    <p:sldLayoutId id="2147485916" r:id="rId5"/>
    <p:sldLayoutId id="2147485870" r:id="rId6"/>
    <p:sldLayoutId id="2147485871" r:id="rId7"/>
    <p:sldLayoutId id="2147485917" r:id="rId8"/>
  </p:sldLayoutIdLst>
  <p:transition spd="med">
    <p:wipe/>
  </p:transition>
  <p:timing>
    <p:tnLst>
      <p:par>
        <p:cTn id="1" dur="indefinite" restart="never" nodeType="tmRoot"/>
      </p:par>
    </p:tnLst>
  </p:timing>
  <p:txStyles>
    <p:titleStyle>
      <a:lvl1pPr algn="l" rtl="0" eaLnBrk="0" fontAlgn="base" hangingPunct="0">
        <a:lnSpc>
          <a:spcPct val="90000"/>
        </a:lnSpc>
        <a:spcBef>
          <a:spcPct val="25000"/>
        </a:spcBef>
        <a:spcAft>
          <a:spcPct val="0"/>
        </a:spcAft>
        <a:defRPr sz="3200">
          <a:solidFill>
            <a:schemeClr val="tx2"/>
          </a:solidFill>
          <a:latin typeface="+mj-lt"/>
          <a:ea typeface="+mj-ea"/>
          <a:cs typeface="+mj-cs"/>
        </a:defRPr>
      </a:lvl1pPr>
      <a:lvl2pPr algn="l" rtl="0" eaLnBrk="0" fontAlgn="base" hangingPunct="0">
        <a:lnSpc>
          <a:spcPct val="90000"/>
        </a:lnSpc>
        <a:spcBef>
          <a:spcPct val="25000"/>
        </a:spcBef>
        <a:spcAft>
          <a:spcPct val="0"/>
        </a:spcAft>
        <a:defRPr sz="3200">
          <a:solidFill>
            <a:schemeClr val="tx2"/>
          </a:solidFill>
          <a:latin typeface="Futura Bk" pitchFamily="34" charset="0"/>
          <a:ea typeface="Arial" pitchFamily="-110" charset="0"/>
          <a:cs typeface="Arial" pitchFamily="-110" charset="0"/>
        </a:defRPr>
      </a:lvl2pPr>
      <a:lvl3pPr algn="l" rtl="0" eaLnBrk="0" fontAlgn="base" hangingPunct="0">
        <a:lnSpc>
          <a:spcPct val="90000"/>
        </a:lnSpc>
        <a:spcBef>
          <a:spcPct val="25000"/>
        </a:spcBef>
        <a:spcAft>
          <a:spcPct val="0"/>
        </a:spcAft>
        <a:defRPr sz="3200">
          <a:solidFill>
            <a:schemeClr val="tx2"/>
          </a:solidFill>
          <a:latin typeface="Futura Bk" pitchFamily="34" charset="0"/>
          <a:ea typeface="Arial" pitchFamily="-110" charset="0"/>
          <a:cs typeface="Arial" pitchFamily="-110" charset="0"/>
        </a:defRPr>
      </a:lvl3pPr>
      <a:lvl4pPr algn="l" rtl="0" eaLnBrk="0" fontAlgn="base" hangingPunct="0">
        <a:lnSpc>
          <a:spcPct val="90000"/>
        </a:lnSpc>
        <a:spcBef>
          <a:spcPct val="25000"/>
        </a:spcBef>
        <a:spcAft>
          <a:spcPct val="0"/>
        </a:spcAft>
        <a:defRPr sz="3200">
          <a:solidFill>
            <a:schemeClr val="tx2"/>
          </a:solidFill>
          <a:latin typeface="Futura Bk" pitchFamily="34" charset="0"/>
          <a:ea typeface="Arial" pitchFamily="-110" charset="0"/>
          <a:cs typeface="Arial" pitchFamily="-110" charset="0"/>
        </a:defRPr>
      </a:lvl4pPr>
      <a:lvl5pPr algn="l" rtl="0" eaLnBrk="0" fontAlgn="base" hangingPunct="0">
        <a:lnSpc>
          <a:spcPct val="90000"/>
        </a:lnSpc>
        <a:spcBef>
          <a:spcPct val="25000"/>
        </a:spcBef>
        <a:spcAft>
          <a:spcPct val="0"/>
        </a:spcAft>
        <a:defRPr sz="3200">
          <a:solidFill>
            <a:schemeClr val="tx2"/>
          </a:solidFill>
          <a:latin typeface="Futura Bk" pitchFamily="34" charset="0"/>
          <a:ea typeface="Arial" pitchFamily="-110" charset="0"/>
          <a:cs typeface="Arial" pitchFamily="-110" charset="0"/>
        </a:defRPr>
      </a:lvl5pPr>
      <a:lvl6pPr marL="457200" algn="l" rtl="0" eaLnBrk="1" fontAlgn="base" hangingPunct="1">
        <a:lnSpc>
          <a:spcPct val="90000"/>
        </a:lnSpc>
        <a:spcBef>
          <a:spcPct val="25000"/>
        </a:spcBef>
        <a:spcAft>
          <a:spcPct val="0"/>
        </a:spcAft>
        <a:defRPr sz="3200">
          <a:solidFill>
            <a:schemeClr val="tx2"/>
          </a:solidFill>
          <a:latin typeface="Futura Bk" pitchFamily="34" charset="0"/>
          <a:ea typeface="Arial" pitchFamily="-110" charset="0"/>
          <a:cs typeface="Arial" pitchFamily="-110" charset="0"/>
        </a:defRPr>
      </a:lvl6pPr>
      <a:lvl7pPr marL="914400" algn="l" rtl="0" eaLnBrk="1" fontAlgn="base" hangingPunct="1">
        <a:lnSpc>
          <a:spcPct val="90000"/>
        </a:lnSpc>
        <a:spcBef>
          <a:spcPct val="25000"/>
        </a:spcBef>
        <a:spcAft>
          <a:spcPct val="0"/>
        </a:spcAft>
        <a:defRPr sz="3200">
          <a:solidFill>
            <a:schemeClr val="tx2"/>
          </a:solidFill>
          <a:latin typeface="Futura Bk" pitchFamily="34" charset="0"/>
          <a:ea typeface="Arial" pitchFamily="-110" charset="0"/>
          <a:cs typeface="Arial" pitchFamily="-110" charset="0"/>
        </a:defRPr>
      </a:lvl7pPr>
      <a:lvl8pPr marL="1371600" algn="l" rtl="0" eaLnBrk="1" fontAlgn="base" hangingPunct="1">
        <a:lnSpc>
          <a:spcPct val="90000"/>
        </a:lnSpc>
        <a:spcBef>
          <a:spcPct val="25000"/>
        </a:spcBef>
        <a:spcAft>
          <a:spcPct val="0"/>
        </a:spcAft>
        <a:defRPr sz="3200">
          <a:solidFill>
            <a:schemeClr val="tx2"/>
          </a:solidFill>
          <a:latin typeface="Futura Bk" pitchFamily="34" charset="0"/>
          <a:ea typeface="Arial" pitchFamily="-110" charset="0"/>
          <a:cs typeface="Arial" pitchFamily="-110" charset="0"/>
        </a:defRPr>
      </a:lvl8pPr>
      <a:lvl9pPr marL="1828800" algn="l" rtl="0" eaLnBrk="1" fontAlgn="base" hangingPunct="1">
        <a:lnSpc>
          <a:spcPct val="90000"/>
        </a:lnSpc>
        <a:spcBef>
          <a:spcPct val="25000"/>
        </a:spcBef>
        <a:spcAft>
          <a:spcPct val="0"/>
        </a:spcAft>
        <a:defRPr sz="3200">
          <a:solidFill>
            <a:schemeClr val="tx2"/>
          </a:solidFill>
          <a:latin typeface="Futura Bk" pitchFamily="34" charset="0"/>
          <a:ea typeface="Arial" pitchFamily="-110" charset="0"/>
          <a:cs typeface="Arial" pitchFamily="-110" charset="0"/>
        </a:defRPr>
      </a:lvl9pPr>
    </p:titleStyle>
    <p:bodyStyle>
      <a:lvl1pPr marL="173038" indent="-173038" algn="l" rtl="0" eaLnBrk="0" fontAlgn="base" hangingPunct="0">
        <a:lnSpc>
          <a:spcPct val="95000"/>
        </a:lnSpc>
        <a:spcBef>
          <a:spcPct val="50000"/>
        </a:spcBef>
        <a:spcAft>
          <a:spcPct val="0"/>
        </a:spcAft>
        <a:buClr>
          <a:schemeClr val="tx1"/>
        </a:buClr>
        <a:buSzPct val="80000"/>
        <a:buChar char="•"/>
        <a:defRPr sz="2400">
          <a:solidFill>
            <a:schemeClr val="tx1"/>
          </a:solidFill>
          <a:latin typeface="+mn-lt"/>
          <a:ea typeface="+mn-ea"/>
          <a:cs typeface="+mn-cs"/>
        </a:defRPr>
      </a:lvl1pPr>
      <a:lvl2pPr marL="346075" indent="-171450" algn="l" rtl="0" eaLnBrk="0" fontAlgn="base" hangingPunct="0">
        <a:lnSpc>
          <a:spcPct val="95000"/>
        </a:lnSpc>
        <a:spcBef>
          <a:spcPct val="25000"/>
        </a:spcBef>
        <a:spcAft>
          <a:spcPct val="0"/>
        </a:spcAft>
        <a:buClr>
          <a:schemeClr val="tx1"/>
        </a:buClr>
        <a:buSzPct val="80000"/>
        <a:buFont typeface="Futura Bk" pitchFamily="34" charset="0"/>
        <a:buChar char="−"/>
        <a:defRPr sz="2000">
          <a:solidFill>
            <a:schemeClr val="tx1"/>
          </a:solidFill>
          <a:latin typeface="+mn-lt"/>
          <a:ea typeface="+mn-ea"/>
          <a:cs typeface="+mn-cs"/>
        </a:defRPr>
      </a:lvl2pPr>
      <a:lvl3pPr marL="512763" indent="-165100" algn="l" rtl="0" eaLnBrk="0" fontAlgn="base" hangingPunct="0">
        <a:lnSpc>
          <a:spcPct val="95000"/>
        </a:lnSpc>
        <a:spcBef>
          <a:spcPct val="25000"/>
        </a:spcBef>
        <a:spcAft>
          <a:spcPct val="0"/>
        </a:spcAft>
        <a:buClr>
          <a:schemeClr val="tx1"/>
        </a:buClr>
        <a:buChar char="•"/>
        <a:defRPr sz="1600">
          <a:solidFill>
            <a:schemeClr val="tx1"/>
          </a:solidFill>
          <a:latin typeface="+mn-lt"/>
          <a:ea typeface="+mn-ea"/>
          <a:cs typeface="+mn-cs"/>
        </a:defRPr>
      </a:lvl3pPr>
      <a:lvl4pPr marL="685800" indent="-171450" algn="l" rtl="0" eaLnBrk="0" fontAlgn="base" hangingPunct="0">
        <a:lnSpc>
          <a:spcPct val="95000"/>
        </a:lnSpc>
        <a:spcBef>
          <a:spcPct val="25000"/>
        </a:spcBef>
        <a:spcAft>
          <a:spcPct val="0"/>
        </a:spcAft>
        <a:buClr>
          <a:schemeClr val="tx1"/>
        </a:buClr>
        <a:buFont typeface="Futura Bk" pitchFamily="34" charset="0"/>
        <a:buChar char="−"/>
        <a:defRPr sz="1600">
          <a:solidFill>
            <a:schemeClr val="tx1"/>
          </a:solidFill>
          <a:latin typeface="+mn-lt"/>
          <a:ea typeface="+mn-ea"/>
          <a:cs typeface="+mn-cs"/>
        </a:defRPr>
      </a:lvl4pPr>
      <a:lvl5pPr marL="854075" indent="-166688" algn="l" rtl="0" eaLnBrk="0" fontAlgn="base" hangingPunct="0">
        <a:lnSpc>
          <a:spcPct val="95000"/>
        </a:lnSpc>
        <a:spcBef>
          <a:spcPct val="25000"/>
        </a:spcBef>
        <a:spcAft>
          <a:spcPct val="0"/>
        </a:spcAft>
        <a:buClr>
          <a:schemeClr val="tx1"/>
        </a:buClr>
        <a:buChar char="•"/>
        <a:defRPr sz="1600">
          <a:solidFill>
            <a:schemeClr val="tx1"/>
          </a:solidFill>
          <a:latin typeface="+mn-lt"/>
          <a:ea typeface="+mn-ea"/>
          <a:cs typeface="+mn-cs"/>
        </a:defRPr>
      </a:lvl5pPr>
      <a:lvl6pPr marL="1311275" indent="-166688" algn="l" rtl="0" eaLnBrk="1" fontAlgn="base" hangingPunct="1">
        <a:lnSpc>
          <a:spcPct val="95000"/>
        </a:lnSpc>
        <a:spcBef>
          <a:spcPct val="25000"/>
        </a:spcBef>
        <a:spcAft>
          <a:spcPct val="0"/>
        </a:spcAft>
        <a:buClr>
          <a:schemeClr val="tx1"/>
        </a:buClr>
        <a:buChar char="•"/>
        <a:defRPr sz="1600">
          <a:solidFill>
            <a:schemeClr val="tx1"/>
          </a:solidFill>
          <a:latin typeface="+mn-lt"/>
          <a:ea typeface="+mn-ea"/>
          <a:cs typeface="+mn-cs"/>
        </a:defRPr>
      </a:lvl6pPr>
      <a:lvl7pPr marL="1768475" indent="-166688" algn="l" rtl="0" eaLnBrk="1" fontAlgn="base" hangingPunct="1">
        <a:lnSpc>
          <a:spcPct val="95000"/>
        </a:lnSpc>
        <a:spcBef>
          <a:spcPct val="25000"/>
        </a:spcBef>
        <a:spcAft>
          <a:spcPct val="0"/>
        </a:spcAft>
        <a:buClr>
          <a:schemeClr val="tx1"/>
        </a:buClr>
        <a:buChar char="•"/>
        <a:defRPr sz="1600">
          <a:solidFill>
            <a:schemeClr val="tx1"/>
          </a:solidFill>
          <a:latin typeface="+mn-lt"/>
          <a:ea typeface="+mn-ea"/>
          <a:cs typeface="+mn-cs"/>
        </a:defRPr>
      </a:lvl7pPr>
      <a:lvl8pPr marL="2225675" indent="-166688" algn="l" rtl="0" eaLnBrk="1" fontAlgn="base" hangingPunct="1">
        <a:lnSpc>
          <a:spcPct val="95000"/>
        </a:lnSpc>
        <a:spcBef>
          <a:spcPct val="25000"/>
        </a:spcBef>
        <a:spcAft>
          <a:spcPct val="0"/>
        </a:spcAft>
        <a:buClr>
          <a:schemeClr val="tx1"/>
        </a:buClr>
        <a:buChar char="•"/>
        <a:defRPr sz="1600">
          <a:solidFill>
            <a:schemeClr val="tx1"/>
          </a:solidFill>
          <a:latin typeface="+mn-lt"/>
          <a:ea typeface="+mn-ea"/>
          <a:cs typeface="+mn-cs"/>
        </a:defRPr>
      </a:lvl8pPr>
      <a:lvl9pPr marL="2682875" indent="-166688" algn="l" rtl="0" eaLnBrk="1" fontAlgn="base" hangingPunct="1">
        <a:lnSpc>
          <a:spcPct val="95000"/>
        </a:lnSpc>
        <a:spcBef>
          <a:spcPct val="25000"/>
        </a:spcBef>
        <a:spcAft>
          <a:spcPct val="0"/>
        </a:spcAft>
        <a:buClr>
          <a:schemeClr val="tx1"/>
        </a:buClr>
        <a:buChar char="•"/>
        <a:defRPr sz="16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ltGray">
      <p:bgPr>
        <a:solidFill>
          <a:srgbClr val="000000"/>
        </a:solidFill>
        <a:effectLst/>
      </p:bgPr>
    </p:bg>
    <p:spTree>
      <p:nvGrpSpPr>
        <p:cNvPr id="1" name=""/>
        <p:cNvGrpSpPr/>
        <p:nvPr/>
      </p:nvGrpSpPr>
      <p:grpSpPr>
        <a:xfrm>
          <a:off x="0" y="0"/>
          <a:ext cx="0" cy="0"/>
          <a:chOff x="0" y="0"/>
          <a:chExt cx="0" cy="0"/>
        </a:xfrm>
      </p:grpSpPr>
      <p:pic>
        <p:nvPicPr>
          <p:cNvPr id="8194" name="Picture 2" descr="HP_OV2_HitPrint_w.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78088" y="2633663"/>
            <a:ext cx="4287837"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5872" r:id="rId1"/>
  </p:sldLayoutIdLst>
  <p:transition/>
  <p:timing>
    <p:tnLst>
      <p:par>
        <p:cTn id="1" dur="indefinite" restart="never" nodeType="tmRoot"/>
      </p:par>
    </p:tnLst>
  </p:timing>
  <p:hf hdr="0"/>
  <p:txStyles>
    <p:titleStyle>
      <a:lvl1pPr algn="l" rtl="0" eaLnBrk="0" fontAlgn="base" hangingPunct="0">
        <a:spcBef>
          <a:spcPct val="0"/>
        </a:spcBef>
        <a:spcAft>
          <a:spcPct val="0"/>
        </a:spcAft>
        <a:defRPr sz="3600">
          <a:solidFill>
            <a:schemeClr val="accent1"/>
          </a:solidFill>
          <a:latin typeface="+mj-lt"/>
          <a:ea typeface="+mj-ea"/>
          <a:cs typeface="+mj-cs"/>
        </a:defRPr>
      </a:lvl1pPr>
      <a:lvl2pPr algn="l" rtl="0" eaLnBrk="0" fontAlgn="base" hangingPunct="0">
        <a:spcBef>
          <a:spcPct val="0"/>
        </a:spcBef>
        <a:spcAft>
          <a:spcPct val="0"/>
        </a:spcAft>
        <a:defRPr sz="3600">
          <a:solidFill>
            <a:schemeClr val="accent1"/>
          </a:solidFill>
          <a:latin typeface="Futura Bk" pitchFamily="34" charset="0"/>
        </a:defRPr>
      </a:lvl2pPr>
      <a:lvl3pPr algn="l" rtl="0" eaLnBrk="0" fontAlgn="base" hangingPunct="0">
        <a:spcBef>
          <a:spcPct val="0"/>
        </a:spcBef>
        <a:spcAft>
          <a:spcPct val="0"/>
        </a:spcAft>
        <a:defRPr sz="3600">
          <a:solidFill>
            <a:schemeClr val="accent1"/>
          </a:solidFill>
          <a:latin typeface="Futura Bk" pitchFamily="34" charset="0"/>
        </a:defRPr>
      </a:lvl3pPr>
      <a:lvl4pPr algn="l" rtl="0" eaLnBrk="0" fontAlgn="base" hangingPunct="0">
        <a:spcBef>
          <a:spcPct val="0"/>
        </a:spcBef>
        <a:spcAft>
          <a:spcPct val="0"/>
        </a:spcAft>
        <a:defRPr sz="3600">
          <a:solidFill>
            <a:schemeClr val="accent1"/>
          </a:solidFill>
          <a:latin typeface="Futura Bk" pitchFamily="34" charset="0"/>
        </a:defRPr>
      </a:lvl4pPr>
      <a:lvl5pPr algn="l" rtl="0" eaLnBrk="0" fontAlgn="base" hangingPunct="0">
        <a:spcBef>
          <a:spcPct val="0"/>
        </a:spcBef>
        <a:spcAft>
          <a:spcPct val="0"/>
        </a:spcAft>
        <a:defRPr sz="3600">
          <a:solidFill>
            <a:schemeClr val="accent1"/>
          </a:solidFill>
          <a:latin typeface="Futura Bk" pitchFamily="34" charset="0"/>
        </a:defRPr>
      </a:lvl5pPr>
      <a:lvl6pPr marL="457200" algn="l" rtl="0" eaLnBrk="1" fontAlgn="base" hangingPunct="1">
        <a:spcBef>
          <a:spcPct val="0"/>
        </a:spcBef>
        <a:spcAft>
          <a:spcPct val="0"/>
        </a:spcAft>
        <a:defRPr sz="3600">
          <a:solidFill>
            <a:schemeClr val="accent1"/>
          </a:solidFill>
          <a:latin typeface="Futura Bk" pitchFamily="34" charset="0"/>
        </a:defRPr>
      </a:lvl6pPr>
      <a:lvl7pPr marL="914400" algn="l" rtl="0" eaLnBrk="1" fontAlgn="base" hangingPunct="1">
        <a:spcBef>
          <a:spcPct val="0"/>
        </a:spcBef>
        <a:spcAft>
          <a:spcPct val="0"/>
        </a:spcAft>
        <a:defRPr sz="3600">
          <a:solidFill>
            <a:schemeClr val="accent1"/>
          </a:solidFill>
          <a:latin typeface="Futura Bk" pitchFamily="34" charset="0"/>
        </a:defRPr>
      </a:lvl7pPr>
      <a:lvl8pPr marL="1371600" algn="l" rtl="0" eaLnBrk="1" fontAlgn="base" hangingPunct="1">
        <a:spcBef>
          <a:spcPct val="0"/>
        </a:spcBef>
        <a:spcAft>
          <a:spcPct val="0"/>
        </a:spcAft>
        <a:defRPr sz="3600">
          <a:solidFill>
            <a:schemeClr val="accent1"/>
          </a:solidFill>
          <a:latin typeface="Futura Bk" pitchFamily="34" charset="0"/>
        </a:defRPr>
      </a:lvl8pPr>
      <a:lvl9pPr marL="1828800" algn="l" rtl="0" eaLnBrk="1" fontAlgn="base" hangingPunct="1">
        <a:spcBef>
          <a:spcPct val="0"/>
        </a:spcBef>
        <a:spcAft>
          <a:spcPct val="0"/>
        </a:spcAft>
        <a:defRPr sz="3600">
          <a:solidFill>
            <a:schemeClr val="accent1"/>
          </a:solidFill>
          <a:latin typeface="Futura Bk" pitchFamily="34" charset="0"/>
        </a:defRPr>
      </a:lvl9pPr>
    </p:titleStyle>
    <p:bodyStyle>
      <a:lvl1pPr marL="285750" indent="-285750" algn="l" rtl="0" eaLnBrk="0" fontAlgn="base" hangingPunct="0">
        <a:lnSpc>
          <a:spcPct val="90000"/>
        </a:lnSpc>
        <a:spcBef>
          <a:spcPct val="30000"/>
        </a:spcBef>
        <a:spcAft>
          <a:spcPct val="10000"/>
        </a:spcAft>
        <a:buClr>
          <a:srgbClr val="0072B5"/>
        </a:buClr>
        <a:buSzPct val="75000"/>
        <a:buChar char="•"/>
        <a:defRPr sz="2800">
          <a:solidFill>
            <a:schemeClr val="bg1"/>
          </a:solidFill>
          <a:latin typeface="+mn-lt"/>
          <a:ea typeface="+mn-ea"/>
          <a:cs typeface="+mn-cs"/>
        </a:defRPr>
      </a:lvl1pPr>
      <a:lvl2pPr marL="800100" indent="-228600" algn="l" rtl="0" eaLnBrk="0" fontAlgn="base" hangingPunct="0">
        <a:lnSpc>
          <a:spcPct val="90000"/>
        </a:lnSpc>
        <a:spcBef>
          <a:spcPct val="10000"/>
        </a:spcBef>
        <a:spcAft>
          <a:spcPct val="10000"/>
        </a:spcAft>
        <a:buClr>
          <a:srgbClr val="0072B5"/>
        </a:buClr>
        <a:buSzPct val="75000"/>
        <a:buChar char="•"/>
        <a:defRPr sz="2400">
          <a:solidFill>
            <a:schemeClr val="bg1"/>
          </a:solidFill>
          <a:latin typeface="+mn-lt"/>
        </a:defRPr>
      </a:lvl2pPr>
      <a:lvl3pPr marL="1257300" indent="-228600" algn="l" rtl="0" eaLnBrk="0" fontAlgn="base" hangingPunct="0">
        <a:lnSpc>
          <a:spcPct val="90000"/>
        </a:lnSpc>
        <a:spcBef>
          <a:spcPct val="10000"/>
        </a:spcBef>
        <a:spcAft>
          <a:spcPct val="10000"/>
        </a:spcAft>
        <a:buClr>
          <a:srgbClr val="0072B5"/>
        </a:buClr>
        <a:buSzPct val="75000"/>
        <a:buChar char="•"/>
        <a:defRPr sz="2000">
          <a:solidFill>
            <a:schemeClr val="bg1"/>
          </a:solidFill>
          <a:latin typeface="+mn-lt"/>
        </a:defRPr>
      </a:lvl3pPr>
      <a:lvl4pPr marL="1714500" indent="-228600" algn="l" rtl="0" eaLnBrk="0" fontAlgn="base" hangingPunct="0">
        <a:lnSpc>
          <a:spcPct val="90000"/>
        </a:lnSpc>
        <a:spcBef>
          <a:spcPct val="10000"/>
        </a:spcBef>
        <a:spcAft>
          <a:spcPct val="10000"/>
        </a:spcAft>
        <a:buClr>
          <a:srgbClr val="0072B5"/>
        </a:buClr>
        <a:buSzPct val="75000"/>
        <a:buChar char="•"/>
        <a:defRPr sz="2000">
          <a:solidFill>
            <a:schemeClr val="bg1"/>
          </a:solidFill>
          <a:latin typeface="+mn-lt"/>
        </a:defRPr>
      </a:lvl4pPr>
      <a:lvl5pPr marL="2171700" indent="-228600" algn="l" rtl="0" eaLnBrk="0" fontAlgn="base" hangingPunct="0">
        <a:lnSpc>
          <a:spcPct val="90000"/>
        </a:lnSpc>
        <a:spcBef>
          <a:spcPct val="10000"/>
        </a:spcBef>
        <a:spcAft>
          <a:spcPct val="10000"/>
        </a:spcAft>
        <a:buClr>
          <a:srgbClr val="0072B5"/>
        </a:buClr>
        <a:buSzPct val="75000"/>
        <a:buChar char="•"/>
        <a:defRPr sz="2000">
          <a:solidFill>
            <a:schemeClr val="bg1"/>
          </a:solidFill>
          <a:latin typeface="+mn-lt"/>
        </a:defRPr>
      </a:lvl5pPr>
      <a:lvl6pPr marL="2628900" indent="-228600" algn="l" rtl="0" eaLnBrk="1" fontAlgn="base" hangingPunct="1">
        <a:lnSpc>
          <a:spcPct val="90000"/>
        </a:lnSpc>
        <a:spcBef>
          <a:spcPct val="10000"/>
        </a:spcBef>
        <a:spcAft>
          <a:spcPct val="10000"/>
        </a:spcAft>
        <a:buClr>
          <a:srgbClr val="0072B5"/>
        </a:buClr>
        <a:buSzPct val="75000"/>
        <a:buChar char="•"/>
        <a:defRPr sz="2000">
          <a:solidFill>
            <a:schemeClr val="bg1"/>
          </a:solidFill>
          <a:latin typeface="+mn-lt"/>
        </a:defRPr>
      </a:lvl6pPr>
      <a:lvl7pPr marL="3086100" indent="-228600" algn="l" rtl="0" eaLnBrk="1" fontAlgn="base" hangingPunct="1">
        <a:lnSpc>
          <a:spcPct val="90000"/>
        </a:lnSpc>
        <a:spcBef>
          <a:spcPct val="10000"/>
        </a:spcBef>
        <a:spcAft>
          <a:spcPct val="10000"/>
        </a:spcAft>
        <a:buClr>
          <a:srgbClr val="0072B5"/>
        </a:buClr>
        <a:buSzPct val="75000"/>
        <a:buChar char="•"/>
        <a:defRPr sz="2000">
          <a:solidFill>
            <a:schemeClr val="bg1"/>
          </a:solidFill>
          <a:latin typeface="+mn-lt"/>
        </a:defRPr>
      </a:lvl7pPr>
      <a:lvl8pPr marL="3543300" indent="-228600" algn="l" rtl="0" eaLnBrk="1" fontAlgn="base" hangingPunct="1">
        <a:lnSpc>
          <a:spcPct val="90000"/>
        </a:lnSpc>
        <a:spcBef>
          <a:spcPct val="10000"/>
        </a:spcBef>
        <a:spcAft>
          <a:spcPct val="10000"/>
        </a:spcAft>
        <a:buClr>
          <a:srgbClr val="0072B5"/>
        </a:buClr>
        <a:buSzPct val="75000"/>
        <a:buChar char="•"/>
        <a:defRPr sz="2000">
          <a:solidFill>
            <a:schemeClr val="bg1"/>
          </a:solidFill>
          <a:latin typeface="+mn-lt"/>
        </a:defRPr>
      </a:lvl8pPr>
      <a:lvl9pPr marL="4000500" indent="-228600" algn="l" rtl="0" eaLnBrk="1" fontAlgn="base" hangingPunct="1">
        <a:lnSpc>
          <a:spcPct val="90000"/>
        </a:lnSpc>
        <a:spcBef>
          <a:spcPct val="10000"/>
        </a:spcBef>
        <a:spcAft>
          <a:spcPct val="10000"/>
        </a:spcAft>
        <a:buClr>
          <a:srgbClr val="0072B5"/>
        </a:buClr>
        <a:buSzPct val="75000"/>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266700" y="301625"/>
            <a:ext cx="8526463"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5918" r:id="rId1"/>
    <p:sldLayoutId id="2147485919" r:id="rId2"/>
    <p:sldLayoutId id="2147485920" r:id="rId3"/>
  </p:sldLayoutIdLst>
  <p:txStyles>
    <p:title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Futura Lt" pitchFamily="34" charset="0"/>
        </a:defRPr>
      </a:lvl2pPr>
      <a:lvl3pPr algn="l" rtl="0" eaLnBrk="0" fontAlgn="base" hangingPunct="0">
        <a:spcBef>
          <a:spcPct val="0"/>
        </a:spcBef>
        <a:spcAft>
          <a:spcPct val="0"/>
        </a:spcAft>
        <a:defRPr sz="3600">
          <a:solidFill>
            <a:schemeClr val="tx1"/>
          </a:solidFill>
          <a:latin typeface="Futura Lt" pitchFamily="34" charset="0"/>
        </a:defRPr>
      </a:lvl3pPr>
      <a:lvl4pPr algn="l" rtl="0" eaLnBrk="0" fontAlgn="base" hangingPunct="0">
        <a:spcBef>
          <a:spcPct val="0"/>
        </a:spcBef>
        <a:spcAft>
          <a:spcPct val="0"/>
        </a:spcAft>
        <a:defRPr sz="3600">
          <a:solidFill>
            <a:schemeClr val="tx1"/>
          </a:solidFill>
          <a:latin typeface="Futura Lt" pitchFamily="34" charset="0"/>
        </a:defRPr>
      </a:lvl4pPr>
      <a:lvl5pPr algn="l" rtl="0" eaLnBrk="0" fontAlgn="base" hangingPunct="0">
        <a:spcBef>
          <a:spcPct val="0"/>
        </a:spcBef>
        <a:spcAft>
          <a:spcPct val="0"/>
        </a:spcAft>
        <a:defRPr sz="3600">
          <a:solidFill>
            <a:schemeClr val="tx1"/>
          </a:solidFill>
          <a:latin typeface="Futura Lt" pitchFamily="34" charset="0"/>
        </a:defRPr>
      </a:lvl5pPr>
      <a:lvl6pPr marL="457200" algn="l" rtl="0" eaLnBrk="1" fontAlgn="base" hangingPunct="1">
        <a:spcBef>
          <a:spcPct val="0"/>
        </a:spcBef>
        <a:spcAft>
          <a:spcPct val="0"/>
        </a:spcAft>
        <a:defRPr sz="3600">
          <a:solidFill>
            <a:schemeClr val="tx1"/>
          </a:solidFill>
          <a:latin typeface="Futura Lt" pitchFamily="34" charset="0"/>
        </a:defRPr>
      </a:lvl6pPr>
      <a:lvl7pPr marL="914400" algn="l" rtl="0" eaLnBrk="1" fontAlgn="base" hangingPunct="1">
        <a:spcBef>
          <a:spcPct val="0"/>
        </a:spcBef>
        <a:spcAft>
          <a:spcPct val="0"/>
        </a:spcAft>
        <a:defRPr sz="3600">
          <a:solidFill>
            <a:schemeClr val="tx1"/>
          </a:solidFill>
          <a:latin typeface="Futura Lt" pitchFamily="34" charset="0"/>
        </a:defRPr>
      </a:lvl7pPr>
      <a:lvl8pPr marL="1371600" algn="l" rtl="0" eaLnBrk="1" fontAlgn="base" hangingPunct="1">
        <a:spcBef>
          <a:spcPct val="0"/>
        </a:spcBef>
        <a:spcAft>
          <a:spcPct val="0"/>
        </a:spcAft>
        <a:defRPr sz="3600">
          <a:solidFill>
            <a:schemeClr val="tx1"/>
          </a:solidFill>
          <a:latin typeface="Futura Lt" pitchFamily="34" charset="0"/>
        </a:defRPr>
      </a:lvl8pPr>
      <a:lvl9pPr marL="1828800" algn="l" rtl="0" eaLnBrk="1" fontAlgn="base" hangingPunct="1">
        <a:spcBef>
          <a:spcPct val="0"/>
        </a:spcBef>
        <a:spcAft>
          <a:spcPct val="0"/>
        </a:spcAft>
        <a:defRPr sz="3600">
          <a:solidFill>
            <a:schemeClr val="tx1"/>
          </a:solidFill>
          <a:latin typeface="Futura Lt"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5pPr>
      <a:lvl6pPr marL="2514600" indent="-228600" algn="l" rtl="0" eaLnBrk="1" fontAlgn="base" hangingPunct="1">
        <a:spcBef>
          <a:spcPct val="20000"/>
        </a:spcBef>
        <a:spcAft>
          <a:spcPct val="0"/>
        </a:spcAft>
        <a:buFont typeface="Arial" charset="0"/>
        <a:buChar char="»"/>
        <a:defRPr sz="2000">
          <a:solidFill>
            <a:schemeClr val="tx1"/>
          </a:solidFill>
          <a:latin typeface="+mn-lt"/>
        </a:defRPr>
      </a:lvl6pPr>
      <a:lvl7pPr marL="2971800" indent="-228600" algn="l" rtl="0" eaLnBrk="1" fontAlgn="base" hangingPunct="1">
        <a:spcBef>
          <a:spcPct val="20000"/>
        </a:spcBef>
        <a:spcAft>
          <a:spcPct val="0"/>
        </a:spcAft>
        <a:buFont typeface="Arial" charset="0"/>
        <a:buChar char="»"/>
        <a:defRPr sz="2000">
          <a:solidFill>
            <a:schemeClr val="tx1"/>
          </a:solidFill>
          <a:latin typeface="+mn-lt"/>
        </a:defRPr>
      </a:lvl7pPr>
      <a:lvl8pPr marL="3429000" indent="-228600" algn="l" rtl="0" eaLnBrk="1" fontAlgn="base" hangingPunct="1">
        <a:spcBef>
          <a:spcPct val="20000"/>
        </a:spcBef>
        <a:spcAft>
          <a:spcPct val="0"/>
        </a:spcAft>
        <a:buFont typeface="Arial" charset="0"/>
        <a:buChar char="»"/>
        <a:defRPr sz="2000">
          <a:solidFill>
            <a:schemeClr val="tx1"/>
          </a:solidFill>
          <a:latin typeface="+mn-lt"/>
        </a:defRPr>
      </a:lvl8pPr>
      <a:lvl9pPr marL="3886200" indent="-228600" algn="l" rtl="0" eaLnBrk="1" fontAlgn="base" hangingPunct="1">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42" name="Picture 6" descr="PPTbackground_blue.jp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bwMode="auto">
          <a:xfrm>
            <a:off x="236538" y="236538"/>
            <a:ext cx="8682037" cy="6400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 bg1="dk2" tx1="lt1" bg2="dk1" tx2="lt2" accent1="accent1" accent2="accent2" accent3="accent3" accent4="accent4" accent5="accent5" accent6="accent6" hlink="hlink" folHlink="folHlink"/>
  <p:sldLayoutIdLst>
    <p:sldLayoutId id="2147485873" r:id="rId1"/>
  </p:sldLayoutIdLst>
  <p:transition/>
  <p:timing>
    <p:tnLst>
      <p:par>
        <p:cTn id="1" dur="indefinite" restart="never" nodeType="tmRoot"/>
      </p:par>
    </p:tnLst>
  </p:timing>
  <p:txStyles>
    <p:titleStyle>
      <a:lvl1pPr algn="l" rtl="0" eaLnBrk="0" fontAlgn="base" hangingPunct="0">
        <a:lnSpc>
          <a:spcPct val="95000"/>
        </a:lnSpc>
        <a:spcBef>
          <a:spcPct val="50000"/>
        </a:spcBef>
        <a:spcAft>
          <a:spcPct val="0"/>
        </a:spcAft>
        <a:defRPr sz="4000">
          <a:solidFill>
            <a:schemeClr val="tx1"/>
          </a:solidFill>
          <a:latin typeface="+mj-lt"/>
          <a:ea typeface="+mj-ea"/>
          <a:cs typeface="+mj-cs"/>
        </a:defRPr>
      </a:lvl1pPr>
      <a:lvl2pPr algn="l" rtl="0" eaLnBrk="0" fontAlgn="base" hangingPunct="0">
        <a:lnSpc>
          <a:spcPct val="95000"/>
        </a:lnSpc>
        <a:spcBef>
          <a:spcPct val="50000"/>
        </a:spcBef>
        <a:spcAft>
          <a:spcPct val="0"/>
        </a:spcAft>
        <a:defRPr sz="4000">
          <a:solidFill>
            <a:schemeClr val="tx1"/>
          </a:solidFill>
          <a:latin typeface="Futura Lt" pitchFamily="34" charset="0"/>
        </a:defRPr>
      </a:lvl2pPr>
      <a:lvl3pPr algn="l" rtl="0" eaLnBrk="0" fontAlgn="base" hangingPunct="0">
        <a:lnSpc>
          <a:spcPct val="95000"/>
        </a:lnSpc>
        <a:spcBef>
          <a:spcPct val="50000"/>
        </a:spcBef>
        <a:spcAft>
          <a:spcPct val="0"/>
        </a:spcAft>
        <a:defRPr sz="4000">
          <a:solidFill>
            <a:schemeClr val="tx1"/>
          </a:solidFill>
          <a:latin typeface="Futura Lt" pitchFamily="34" charset="0"/>
        </a:defRPr>
      </a:lvl3pPr>
      <a:lvl4pPr algn="l" rtl="0" eaLnBrk="0" fontAlgn="base" hangingPunct="0">
        <a:lnSpc>
          <a:spcPct val="95000"/>
        </a:lnSpc>
        <a:spcBef>
          <a:spcPct val="50000"/>
        </a:spcBef>
        <a:spcAft>
          <a:spcPct val="0"/>
        </a:spcAft>
        <a:defRPr sz="4000">
          <a:solidFill>
            <a:schemeClr val="tx1"/>
          </a:solidFill>
          <a:latin typeface="Futura Lt" pitchFamily="34" charset="0"/>
        </a:defRPr>
      </a:lvl4pPr>
      <a:lvl5pPr algn="l" rtl="0" eaLnBrk="0" fontAlgn="base" hangingPunct="0">
        <a:lnSpc>
          <a:spcPct val="95000"/>
        </a:lnSpc>
        <a:spcBef>
          <a:spcPct val="50000"/>
        </a:spcBef>
        <a:spcAft>
          <a:spcPct val="0"/>
        </a:spcAft>
        <a:defRPr sz="4000">
          <a:solidFill>
            <a:schemeClr val="tx1"/>
          </a:solidFill>
          <a:latin typeface="Futura Lt" pitchFamily="34" charset="0"/>
        </a:defRPr>
      </a:lvl5pPr>
      <a:lvl6pPr marL="457200" algn="l" rtl="0" eaLnBrk="1" fontAlgn="base" hangingPunct="1">
        <a:lnSpc>
          <a:spcPct val="95000"/>
        </a:lnSpc>
        <a:spcBef>
          <a:spcPct val="50000"/>
        </a:spcBef>
        <a:spcAft>
          <a:spcPct val="0"/>
        </a:spcAft>
        <a:defRPr sz="4000">
          <a:solidFill>
            <a:schemeClr val="tx1"/>
          </a:solidFill>
          <a:latin typeface="Futura Lt" pitchFamily="34" charset="0"/>
        </a:defRPr>
      </a:lvl6pPr>
      <a:lvl7pPr marL="914400" algn="l" rtl="0" eaLnBrk="1" fontAlgn="base" hangingPunct="1">
        <a:lnSpc>
          <a:spcPct val="95000"/>
        </a:lnSpc>
        <a:spcBef>
          <a:spcPct val="50000"/>
        </a:spcBef>
        <a:spcAft>
          <a:spcPct val="0"/>
        </a:spcAft>
        <a:defRPr sz="4000">
          <a:solidFill>
            <a:schemeClr val="tx1"/>
          </a:solidFill>
          <a:latin typeface="Futura Lt" pitchFamily="34" charset="0"/>
        </a:defRPr>
      </a:lvl7pPr>
      <a:lvl8pPr marL="1371600" algn="l" rtl="0" eaLnBrk="1" fontAlgn="base" hangingPunct="1">
        <a:lnSpc>
          <a:spcPct val="95000"/>
        </a:lnSpc>
        <a:spcBef>
          <a:spcPct val="50000"/>
        </a:spcBef>
        <a:spcAft>
          <a:spcPct val="0"/>
        </a:spcAft>
        <a:defRPr sz="4000">
          <a:solidFill>
            <a:schemeClr val="tx1"/>
          </a:solidFill>
          <a:latin typeface="Futura Lt" pitchFamily="34" charset="0"/>
        </a:defRPr>
      </a:lvl8pPr>
      <a:lvl9pPr marL="1828800" algn="l" rtl="0" eaLnBrk="1" fontAlgn="base" hangingPunct="1">
        <a:lnSpc>
          <a:spcPct val="95000"/>
        </a:lnSpc>
        <a:spcBef>
          <a:spcPct val="50000"/>
        </a:spcBef>
        <a:spcAft>
          <a:spcPct val="0"/>
        </a:spcAft>
        <a:defRPr sz="4000">
          <a:solidFill>
            <a:schemeClr val="tx1"/>
          </a:solidFill>
          <a:latin typeface="Futura Lt" pitchFamily="34" charset="0"/>
        </a:defRPr>
      </a:lvl9pPr>
    </p:titleStyle>
    <p:bodyStyle>
      <a:lvl1pPr marL="228600" indent="-228600" algn="l" rtl="0" eaLnBrk="0" fontAlgn="base" hangingPunct="0">
        <a:lnSpc>
          <a:spcPct val="90000"/>
        </a:lnSpc>
        <a:spcBef>
          <a:spcPct val="30000"/>
        </a:spcBef>
        <a:spcAft>
          <a:spcPct val="10000"/>
        </a:spcAft>
        <a:buClr>
          <a:srgbClr val="B2B3B5"/>
        </a:buClr>
        <a:buSzPct val="75000"/>
        <a:buChar char="•"/>
        <a:defRPr sz="2800">
          <a:solidFill>
            <a:schemeClr val="tx1"/>
          </a:solidFill>
          <a:latin typeface="+mn-lt"/>
          <a:ea typeface="+mn-ea"/>
          <a:cs typeface="+mn-cs"/>
        </a:defRPr>
      </a:lvl1pPr>
      <a:lvl2pPr marL="571500" indent="-228600" algn="l" rtl="0" eaLnBrk="0" fontAlgn="base" hangingPunct="0">
        <a:lnSpc>
          <a:spcPct val="90000"/>
        </a:lnSpc>
        <a:spcBef>
          <a:spcPct val="10000"/>
        </a:spcBef>
        <a:spcAft>
          <a:spcPct val="10000"/>
        </a:spcAft>
        <a:buClr>
          <a:srgbClr val="B2B3B5"/>
        </a:buClr>
        <a:buFont typeface="Futura Bk" pitchFamily="34" charset="0"/>
        <a:buChar char="−"/>
        <a:defRPr sz="2400">
          <a:solidFill>
            <a:schemeClr val="tx1"/>
          </a:solidFill>
          <a:latin typeface="+mn-lt"/>
        </a:defRPr>
      </a:lvl2pPr>
      <a:lvl3pPr marL="9144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3pPr>
      <a:lvl4pPr marL="1257300" indent="-228600" algn="l" rtl="0" eaLnBrk="0" fontAlgn="base" hangingPunct="0">
        <a:lnSpc>
          <a:spcPct val="90000"/>
        </a:lnSpc>
        <a:spcBef>
          <a:spcPct val="10000"/>
        </a:spcBef>
        <a:spcAft>
          <a:spcPct val="10000"/>
        </a:spcAft>
        <a:buClr>
          <a:srgbClr val="B2B3B5"/>
        </a:buClr>
        <a:buFont typeface="Futura Bk" pitchFamily="34" charset="0"/>
        <a:buChar char="−"/>
        <a:defRPr sz="2000">
          <a:solidFill>
            <a:schemeClr val="tx1"/>
          </a:solidFill>
          <a:latin typeface="+mn-lt"/>
        </a:defRPr>
      </a:lvl4pPr>
      <a:lvl5pPr marL="1600200" indent="-228600" algn="l" rtl="0" eaLnBrk="0" fontAlgn="base" hangingPunct="0">
        <a:lnSpc>
          <a:spcPct val="90000"/>
        </a:lnSpc>
        <a:spcBef>
          <a:spcPct val="10000"/>
        </a:spcBef>
        <a:spcAft>
          <a:spcPct val="10000"/>
        </a:spcAft>
        <a:buClr>
          <a:srgbClr val="B2B3B5"/>
        </a:buClr>
        <a:buChar char="•"/>
        <a:defRPr sz="2000">
          <a:solidFill>
            <a:schemeClr val="tx1"/>
          </a:solidFill>
          <a:latin typeface="+mn-lt"/>
        </a:defRPr>
      </a:lvl5pPr>
      <a:lvl6pPr marL="20574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6pPr>
      <a:lvl7pPr marL="25146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7pPr>
      <a:lvl8pPr marL="29718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8pPr>
      <a:lvl9pPr marL="3429000" indent="-228600" algn="l" rtl="0" eaLnBrk="1" fontAlgn="base" hangingPunct="1">
        <a:lnSpc>
          <a:spcPct val="90000"/>
        </a:lnSpc>
        <a:spcBef>
          <a:spcPct val="10000"/>
        </a:spcBef>
        <a:spcAft>
          <a:spcPct val="10000"/>
        </a:spcAft>
        <a:buClr>
          <a:srgbClr val="B2B3B5"/>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14.xml"/><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214.xml"/><Relationship Id="rId1" Type="http://schemas.openxmlformats.org/officeDocument/2006/relationships/vmlDrawing" Target="../drawings/vmlDrawing1.vml"/><Relationship Id="rId6" Type="http://schemas.openxmlformats.org/officeDocument/2006/relationships/image" Target="../media/image33.png"/><Relationship Id="rId5" Type="http://schemas.openxmlformats.org/officeDocument/2006/relationships/oleObject" Target="../embeddings/oleObject1.bin"/><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14.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14.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14.xml"/><Relationship Id="rId6" Type="http://schemas.openxmlformats.org/officeDocument/2006/relationships/image" Target="../media/image41.png"/><Relationship Id="rId5" Type="http://schemas.openxmlformats.org/officeDocument/2006/relationships/image" Target="../media/image31.jpeg"/><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4.xml"/></Relationships>
</file>

<file path=ppt/slides/_rels/slide1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38.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6.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237.xml"/><Relationship Id="rId5" Type="http://schemas.openxmlformats.org/officeDocument/2006/relationships/image" Target="../media/image25.jpe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237.xml"/><Relationship Id="rId4" Type="http://schemas.openxmlformats.org/officeDocument/2006/relationships/image" Target="../media/image27.jpeg"/></Relationships>
</file>

<file path=ppt/slides/_rels/slide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7.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3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OY LOGO RGB"/>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60572" y="2336846"/>
            <a:ext cx="3102876" cy="9125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9507" name="Rectangle 4"/>
          <p:cNvSpPr>
            <a:spLocks noChangeArrowheads="1"/>
          </p:cNvSpPr>
          <p:nvPr/>
        </p:nvSpPr>
        <p:spPr bwMode="auto">
          <a:xfrm>
            <a:off x="1763713" y="4991100"/>
            <a:ext cx="563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1600" i="1" dirty="0" smtClean="0">
                <a:solidFill>
                  <a:srgbClr val="000066"/>
                </a:solidFill>
              </a:rPr>
              <a:t>June 3, 2013</a:t>
            </a:r>
            <a:endParaRPr lang="en-US" sz="1600" i="1" dirty="0">
              <a:solidFill>
                <a:srgbClr val="000066"/>
              </a:solidFill>
            </a:endParaRPr>
          </a:p>
        </p:txBody>
      </p:sp>
      <p:sp>
        <p:nvSpPr>
          <p:cNvPr id="149508" name="Rectangle 5"/>
          <p:cNvSpPr>
            <a:spLocks noChangeArrowheads="1"/>
          </p:cNvSpPr>
          <p:nvPr/>
        </p:nvSpPr>
        <p:spPr bwMode="auto">
          <a:xfrm>
            <a:off x="498475" y="3990975"/>
            <a:ext cx="81105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2000" b="1" i="1" dirty="0">
                <a:solidFill>
                  <a:srgbClr val="000066"/>
                </a:solidFill>
              </a:rPr>
              <a:t>TROY </a:t>
            </a:r>
            <a:r>
              <a:rPr lang="en-US" sz="2000" b="1" i="1" dirty="0" smtClean="0">
                <a:solidFill>
                  <a:srgbClr val="000066"/>
                </a:solidFill>
              </a:rPr>
              <a:t>Secure Print Enterprise</a:t>
            </a:r>
            <a:endParaRPr lang="en-US" sz="2000" b="1" i="1" dirty="0">
              <a:solidFill>
                <a:srgbClr val="000066"/>
              </a:solidFill>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a:xfrm>
            <a:off x="2133600" y="76200"/>
            <a:ext cx="6934200" cy="609600"/>
          </a:xfrm>
        </p:spPr>
        <p:txBody>
          <a:bodyPr/>
          <a:lstStyle/>
          <a:p>
            <a:pPr eaLnBrk="1" hangingPunct="1"/>
            <a:r>
              <a:rPr lang="en-US" dirty="0" smtClean="0">
                <a:ea typeface="ＭＳ Ｐゴシック" panose="020B0600070205080204" pitchFamily="34" charset="-128"/>
              </a:rPr>
              <a:t>TROY Print Trace Enterprise</a:t>
            </a:r>
            <a:br>
              <a:rPr lang="en-US" dirty="0" smtClean="0">
                <a:ea typeface="ＭＳ Ｐゴシック" panose="020B0600070205080204" pitchFamily="34" charset="-128"/>
              </a:rPr>
            </a:br>
            <a:r>
              <a:rPr lang="en-US" dirty="0" smtClean="0">
                <a:ea typeface="ＭＳ Ｐゴシック" panose="020B0600070205080204" pitchFamily="34" charset="-128"/>
              </a:rPr>
              <a:t>Configurable Document Traceability</a:t>
            </a:r>
          </a:p>
        </p:txBody>
      </p:sp>
      <p:pic>
        <p:nvPicPr>
          <p:cNvPr id="6" name="Picture 5" descr="OceanBill_curl.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72131">
            <a:off x="2566122" y="1766108"/>
            <a:ext cx="3268997" cy="415316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Content Placeholder 2"/>
          <p:cNvSpPr>
            <a:spLocks noGrp="1"/>
          </p:cNvSpPr>
          <p:nvPr>
            <p:ph idx="1"/>
          </p:nvPr>
        </p:nvSpPr>
        <p:spPr>
          <a:xfrm>
            <a:off x="3581400" y="914400"/>
            <a:ext cx="5562600" cy="838200"/>
          </a:xfrm>
        </p:spPr>
        <p:txBody>
          <a:bodyPr/>
          <a:lstStyle/>
          <a:p>
            <a:pPr marL="0" indent="0" algn="ctr" eaLnBrk="1" hangingPunct="1">
              <a:buFont typeface="Wingdings" panose="05000000000000000000" pitchFamily="2" charset="2"/>
              <a:buNone/>
              <a:defRPr/>
            </a:pPr>
            <a:r>
              <a:rPr lang="en-US" sz="1600" i="1" dirty="0" smtClean="0"/>
              <a:t>TROY Print Trace Enterprise Provides flexible document traceability to  fit with organizational policy</a:t>
            </a:r>
            <a:endParaRPr lang="en-US" sz="1600" i="1" dirty="0"/>
          </a:p>
        </p:txBody>
      </p:sp>
      <p:pic>
        <p:nvPicPr>
          <p:cNvPr id="151557" name="Picture 6" descr="OceanBill_curl.jpg"/>
          <p:cNvPicPr>
            <a:picLocks noChangeAspect="1"/>
          </p:cNvPicPr>
          <p:nvPr/>
        </p:nvPicPr>
        <p:blipFill>
          <a:blip r:embed="rId3">
            <a:extLst>
              <a:ext uri="{28A0092B-C50C-407E-A947-70E740481C1C}">
                <a14:useLocalDpi xmlns:a14="http://schemas.microsoft.com/office/drawing/2010/main"/>
              </a:ext>
            </a:extLst>
          </a:blip>
          <a:srcRect t="90997" r="60242" b="2344"/>
          <a:stretch>
            <a:fillRect/>
          </a:stretch>
        </p:blipFill>
        <p:spPr bwMode="auto">
          <a:xfrm>
            <a:off x="5334000" y="5181600"/>
            <a:ext cx="3581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8" name="Rectangle 7"/>
          <p:cNvSpPr>
            <a:spLocks noChangeArrowheads="1"/>
          </p:cNvSpPr>
          <p:nvPr/>
        </p:nvSpPr>
        <p:spPr bwMode="auto">
          <a:xfrm rot="574151">
            <a:off x="2306638" y="5365750"/>
            <a:ext cx="1328737" cy="352425"/>
          </a:xfrm>
          <a:prstGeom prst="rect">
            <a:avLst/>
          </a:prstGeom>
          <a:noFill/>
          <a:ln w="28575" cap="sq"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sp>
        <p:nvSpPr>
          <p:cNvPr id="151559" name="Rectangle 9"/>
          <p:cNvSpPr>
            <a:spLocks noChangeArrowheads="1"/>
          </p:cNvSpPr>
          <p:nvPr/>
        </p:nvSpPr>
        <p:spPr bwMode="auto">
          <a:xfrm>
            <a:off x="5715000" y="5181600"/>
            <a:ext cx="3200400" cy="914400"/>
          </a:xfrm>
          <a:prstGeom prst="rect">
            <a:avLst/>
          </a:prstGeom>
          <a:noFill/>
          <a:ln w="28575" cap="sq"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pic>
        <p:nvPicPr>
          <p:cNvPr id="151560" name="Picture 13" descr="OceanBill_curl.jpg"/>
          <p:cNvPicPr>
            <a:picLocks noChangeAspect="1"/>
          </p:cNvPicPr>
          <p:nvPr/>
        </p:nvPicPr>
        <p:blipFill>
          <a:blip r:embed="rId4" cstate="email">
            <a:extLst>
              <a:ext uri="{28A0092B-C50C-407E-A947-70E740481C1C}">
                <a14:useLocalDpi xmlns:a14="http://schemas.microsoft.com/office/drawing/2010/main"/>
              </a:ext>
            </a:extLst>
          </a:blip>
          <a:srcRect l="49896" b="64336"/>
          <a:stretch>
            <a:fillRect/>
          </a:stretch>
        </p:blipFill>
        <p:spPr bwMode="auto">
          <a:xfrm>
            <a:off x="457200" y="1371600"/>
            <a:ext cx="2286000" cy="206692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cxnSp>
        <p:nvCxnSpPr>
          <p:cNvPr id="151561" name="Straight Connector 15"/>
          <p:cNvCxnSpPr>
            <a:cxnSpLocks noChangeShapeType="1"/>
            <a:stCxn id="151558" idx="3"/>
          </p:cNvCxnSpPr>
          <p:nvPr/>
        </p:nvCxnSpPr>
        <p:spPr bwMode="auto">
          <a:xfrm flipV="1">
            <a:off x="3625850" y="5410200"/>
            <a:ext cx="2089150" cy="242888"/>
          </a:xfrm>
          <a:prstGeom prst="line">
            <a:avLst/>
          </a:prstGeom>
          <a:noFill/>
          <a:ln w="28575" cap="sq" algn="ctr">
            <a:solidFill>
              <a:srgbClr val="FF0000"/>
            </a:solidFill>
            <a:round/>
            <a:headEnd type="none" w="sm" len="sm"/>
            <a:tailEnd type="none" w="sm" len="sm"/>
          </a:ln>
          <a:extLst>
            <a:ext uri="{909E8E84-426E-40DD-AFC4-6F175D3DCCD1}">
              <a14:hiddenFill xmlns:a14="http://schemas.microsoft.com/office/drawing/2010/main">
                <a:noFill/>
              </a14:hiddenFill>
            </a:ext>
          </a:extLst>
        </p:spPr>
      </p:cxnSp>
      <p:sp>
        <p:nvSpPr>
          <p:cNvPr id="151562" name="Rectangle 16"/>
          <p:cNvSpPr>
            <a:spLocks noChangeArrowheads="1"/>
          </p:cNvSpPr>
          <p:nvPr/>
        </p:nvSpPr>
        <p:spPr bwMode="auto">
          <a:xfrm rot="625016">
            <a:off x="4384675" y="1887538"/>
            <a:ext cx="1571625" cy="1439862"/>
          </a:xfrm>
          <a:prstGeom prst="rect">
            <a:avLst/>
          </a:prstGeom>
          <a:noFill/>
          <a:ln w="28575" cap="sq"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cxnSp>
        <p:nvCxnSpPr>
          <p:cNvPr id="151563" name="Straight Connector 17"/>
          <p:cNvCxnSpPr>
            <a:cxnSpLocks noChangeShapeType="1"/>
          </p:cNvCxnSpPr>
          <p:nvPr/>
        </p:nvCxnSpPr>
        <p:spPr bwMode="auto">
          <a:xfrm>
            <a:off x="2754313" y="1755775"/>
            <a:ext cx="1676400" cy="519113"/>
          </a:xfrm>
          <a:prstGeom prst="line">
            <a:avLst/>
          </a:prstGeom>
          <a:noFill/>
          <a:ln w="28575" cap="sq" algn="ctr">
            <a:solidFill>
              <a:srgbClr val="FF0000"/>
            </a:solidFill>
            <a:round/>
            <a:headEnd type="none" w="sm" len="sm"/>
            <a:tailEnd type="none" w="sm" len="sm"/>
          </a:ln>
          <a:extLst>
            <a:ext uri="{909E8E84-426E-40DD-AFC4-6F175D3DCCD1}">
              <a14:hiddenFill xmlns:a14="http://schemas.microsoft.com/office/drawing/2010/main">
                <a:noFill/>
              </a14:hiddenFill>
            </a:ext>
          </a:extLst>
        </p:spPr>
      </p:cxnSp>
      <p:sp>
        <p:nvSpPr>
          <p:cNvPr id="20" name="TextBox 19"/>
          <p:cNvSpPr txBox="1"/>
          <p:nvPr/>
        </p:nvSpPr>
        <p:spPr>
          <a:xfrm>
            <a:off x="990600" y="1371600"/>
            <a:ext cx="1676400" cy="769938"/>
          </a:xfrm>
          <a:prstGeom prst="rect">
            <a:avLst/>
          </a:prstGeom>
          <a:noFill/>
        </p:spPr>
        <p:txBody>
          <a:bodyPr>
            <a:spAutoFit/>
          </a:bodyPr>
          <a:lstStyle/>
          <a:p>
            <a:pPr algn="ctr">
              <a:defRPr/>
            </a:pPr>
            <a:r>
              <a:rPr lang="en-US" sz="1100" b="1" dirty="0" err="1">
                <a:solidFill>
                  <a:schemeClr val="accent6"/>
                </a:solidFill>
              </a:rPr>
              <a:t>TROYMark</a:t>
            </a:r>
            <a:r>
              <a:rPr lang="en-US" sz="1100" b="1" dirty="0">
                <a:solidFill>
                  <a:schemeClr val="accent6"/>
                </a:solidFill>
              </a:rPr>
              <a:t> variable data watermark on the front or back (standard)</a:t>
            </a:r>
          </a:p>
        </p:txBody>
      </p:sp>
      <p:sp>
        <p:nvSpPr>
          <p:cNvPr id="21" name="TextBox 20"/>
          <p:cNvSpPr txBox="1"/>
          <p:nvPr/>
        </p:nvSpPr>
        <p:spPr>
          <a:xfrm>
            <a:off x="7010400" y="4876800"/>
            <a:ext cx="1295400" cy="430213"/>
          </a:xfrm>
          <a:prstGeom prst="rect">
            <a:avLst/>
          </a:prstGeom>
          <a:solidFill>
            <a:schemeClr val="accent3"/>
          </a:solidFill>
        </p:spPr>
        <p:txBody>
          <a:bodyPr>
            <a:spAutoFit/>
          </a:bodyPr>
          <a:lstStyle/>
          <a:p>
            <a:pPr algn="ctr">
              <a:defRPr/>
            </a:pPr>
            <a:r>
              <a:rPr lang="en-US" sz="1100" b="1" dirty="0">
                <a:solidFill>
                  <a:schemeClr val="accent6"/>
                </a:solidFill>
              </a:rPr>
              <a:t>Clear text</a:t>
            </a:r>
          </a:p>
          <a:p>
            <a:pPr algn="ctr">
              <a:defRPr/>
            </a:pPr>
            <a:r>
              <a:rPr lang="en-US" sz="1100" b="1" dirty="0">
                <a:solidFill>
                  <a:schemeClr val="accent6"/>
                </a:solidFill>
              </a:rPr>
              <a:t>(standard)</a:t>
            </a:r>
          </a:p>
        </p:txBody>
      </p:sp>
      <p:sp>
        <p:nvSpPr>
          <p:cNvPr id="22" name="TextBox 21"/>
          <p:cNvSpPr txBox="1"/>
          <p:nvPr/>
        </p:nvSpPr>
        <p:spPr>
          <a:xfrm>
            <a:off x="6096000" y="3429000"/>
            <a:ext cx="1558925" cy="1277938"/>
          </a:xfrm>
          <a:prstGeom prst="rect">
            <a:avLst/>
          </a:prstGeom>
          <a:noFill/>
        </p:spPr>
        <p:txBody>
          <a:bodyPr>
            <a:spAutoFit/>
          </a:bodyPr>
          <a:lstStyle/>
          <a:p>
            <a:pPr algn="ctr">
              <a:defRPr/>
            </a:pPr>
            <a:r>
              <a:rPr lang="en-US" sz="1100" b="1" dirty="0">
                <a:solidFill>
                  <a:schemeClr val="accent6"/>
                </a:solidFill>
              </a:rPr>
              <a:t>Encrypted QR code with hosted  authentication app for </a:t>
            </a:r>
            <a:r>
              <a:rPr lang="en-US" sz="1100" b="1" dirty="0" err="1">
                <a:solidFill>
                  <a:schemeClr val="accent6"/>
                </a:solidFill>
              </a:rPr>
              <a:t>iPhone</a:t>
            </a:r>
            <a:r>
              <a:rPr lang="en-US" sz="1100" b="1" dirty="0">
                <a:solidFill>
                  <a:schemeClr val="accent6"/>
                </a:solidFill>
              </a:rPr>
              <a:t> and Android</a:t>
            </a:r>
          </a:p>
          <a:p>
            <a:pPr algn="ctr">
              <a:defRPr/>
            </a:pPr>
            <a:r>
              <a:rPr lang="en-US" sz="1100" b="1" dirty="0">
                <a:solidFill>
                  <a:schemeClr val="accent6"/>
                </a:solidFill>
              </a:rPr>
              <a:t>(QR code printing is optional)</a:t>
            </a:r>
          </a:p>
        </p:txBody>
      </p:sp>
      <p:sp>
        <p:nvSpPr>
          <p:cNvPr id="151567" name="Down Arrow 24"/>
          <p:cNvSpPr>
            <a:spLocks noChangeArrowheads="1"/>
          </p:cNvSpPr>
          <p:nvPr/>
        </p:nvSpPr>
        <p:spPr bwMode="auto">
          <a:xfrm rot="1534232">
            <a:off x="6162675" y="4695825"/>
            <a:ext cx="304800" cy="381000"/>
          </a:xfrm>
          <a:prstGeom prst="downArrow">
            <a:avLst>
              <a:gd name="adj1" fmla="val 50000"/>
              <a:gd name="adj2" fmla="val 50000"/>
            </a:avLst>
          </a:prstGeom>
          <a:solidFill>
            <a:srgbClr val="FF0000">
              <a:alpha val="79999"/>
            </a:srgbClr>
          </a:solidFill>
          <a:ln>
            <a:noFill/>
          </a:ln>
          <a:extLst>
            <a:ext uri="{91240B29-F687-4F45-9708-019B960494DF}">
              <a14:hiddenLine xmlns:a14="http://schemas.microsoft.com/office/drawing/2010/main" w="12700" cap="sq" algn="ctr">
                <a:solidFill>
                  <a:srgbClr val="000000"/>
                </a:solidFill>
                <a:round/>
                <a:headEnd type="none" w="sm" len="sm"/>
                <a:tailEnd type="none" w="sm" len="sm"/>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sp>
        <p:nvSpPr>
          <p:cNvPr id="151568" name="Right Brace 27"/>
          <p:cNvSpPr>
            <a:spLocks/>
          </p:cNvSpPr>
          <p:nvPr/>
        </p:nvSpPr>
        <p:spPr bwMode="auto">
          <a:xfrm rot="-5400000">
            <a:off x="7467600" y="4419600"/>
            <a:ext cx="381000" cy="2209800"/>
          </a:xfrm>
          <a:prstGeom prst="rightBrace">
            <a:avLst>
              <a:gd name="adj1" fmla="val 25214"/>
              <a:gd name="adj2" fmla="val 50000"/>
            </a:avLst>
          </a:prstGeom>
          <a:noFill/>
          <a:ln w="28575" cap="sq"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4" descr="F:\McLeod HP Backup 11.17.10\Documents\Troy\Marketing - datasheets\images\3015.jpg"/>
          <p:cNvPicPr>
            <a:picLocks noChangeAspect="1" noChangeArrowheads="1"/>
          </p:cNvPicPr>
          <p:nvPr/>
        </p:nvPicPr>
        <p:blipFill>
          <a:blip r:embed="rId3" cstate="email">
            <a:extLst>
              <a:ext uri="{28A0092B-C50C-407E-A947-70E740481C1C}">
                <a14:useLocalDpi xmlns:a14="http://schemas.microsoft.com/office/drawing/2010/main"/>
              </a:ext>
            </a:extLst>
          </a:blip>
          <a:srcRect t="8847" b="15150"/>
          <a:stretch>
            <a:fillRect/>
          </a:stretch>
        </p:blipFill>
        <p:spPr bwMode="auto">
          <a:xfrm>
            <a:off x="3241675" y="4249738"/>
            <a:ext cx="61277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1"/>
          <p:cNvSpPr>
            <a:spLocks noGrp="1"/>
          </p:cNvSpPr>
          <p:nvPr>
            <p:ph type="title"/>
          </p:nvPr>
        </p:nvSpPr>
        <p:spPr>
          <a:xfrm>
            <a:off x="2514600" y="76200"/>
            <a:ext cx="6629400" cy="609600"/>
          </a:xfrm>
        </p:spPr>
        <p:txBody>
          <a:bodyPr/>
          <a:lstStyle/>
          <a:p>
            <a:pPr eaLnBrk="1" hangingPunct="1"/>
            <a:r>
              <a:rPr lang="en-US" dirty="0" smtClean="0">
                <a:ea typeface="ＭＳ Ｐゴシック" panose="020B0600070205080204" pitchFamily="34" charset="-128"/>
              </a:rPr>
              <a:t>TROY Print Trace Enterprise</a:t>
            </a:r>
            <a:br>
              <a:rPr lang="en-US" dirty="0" smtClean="0">
                <a:ea typeface="ＭＳ Ｐゴシック" panose="020B0600070205080204" pitchFamily="34" charset="-128"/>
              </a:rPr>
            </a:br>
            <a:r>
              <a:rPr lang="en-US" dirty="0" smtClean="0">
                <a:ea typeface="ＭＳ Ｐゴシック" panose="020B0600070205080204" pitchFamily="34" charset="-128"/>
              </a:rPr>
              <a:t>Product Overview</a:t>
            </a:r>
          </a:p>
        </p:txBody>
      </p:sp>
      <p:sp>
        <p:nvSpPr>
          <p:cNvPr id="3" name="Content Placeholder 2"/>
          <p:cNvSpPr>
            <a:spLocks noGrp="1"/>
          </p:cNvSpPr>
          <p:nvPr>
            <p:ph idx="1"/>
          </p:nvPr>
        </p:nvSpPr>
        <p:spPr>
          <a:xfrm>
            <a:off x="254000" y="4997450"/>
            <a:ext cx="8229600" cy="1143000"/>
          </a:xfrm>
        </p:spPr>
        <p:txBody>
          <a:bodyPr/>
          <a:lstStyle/>
          <a:p>
            <a:pPr eaLnBrk="1" hangingPunct="1">
              <a:defRPr/>
            </a:pPr>
            <a:r>
              <a:rPr lang="en-US" sz="1600" dirty="0" smtClean="0"/>
              <a:t>TROY </a:t>
            </a:r>
            <a:r>
              <a:rPr lang="en-US" sz="1600" dirty="0" err="1" smtClean="0"/>
              <a:t>PrintTrace</a:t>
            </a:r>
            <a:r>
              <a:rPr lang="en-US" sz="1600" dirty="0" smtClean="0"/>
              <a:t> Enterprise (v1.0) integrates with Windows-based host systems</a:t>
            </a:r>
          </a:p>
          <a:p>
            <a:pPr eaLnBrk="1" hangingPunct="1">
              <a:defRPr/>
            </a:pPr>
            <a:r>
              <a:rPr lang="en-US" sz="1600" dirty="0" smtClean="0"/>
              <a:t>Document types supported: PCL5 (Postscript, PDF PCL6 planned in a future release)</a:t>
            </a:r>
          </a:p>
          <a:p>
            <a:pPr eaLnBrk="1" hangingPunct="1">
              <a:defRPr/>
            </a:pPr>
            <a:endParaRPr lang="en-US" sz="1600" dirty="0"/>
          </a:p>
        </p:txBody>
      </p:sp>
      <p:sp>
        <p:nvSpPr>
          <p:cNvPr id="1030" name="AutoShape 2"/>
          <p:cNvSpPr>
            <a:spLocks noChangeArrowheads="1"/>
          </p:cNvSpPr>
          <p:nvPr/>
        </p:nvSpPr>
        <p:spPr bwMode="auto">
          <a:xfrm rot="5400000">
            <a:off x="3273425" y="3695701"/>
            <a:ext cx="561975" cy="609600"/>
          </a:xfrm>
          <a:prstGeom prst="rightArrow">
            <a:avLst>
              <a:gd name="adj1" fmla="val 60343"/>
              <a:gd name="adj2" fmla="val 23278"/>
            </a:avLst>
          </a:prstGeom>
          <a:solidFill>
            <a:srgbClr val="99FF99"/>
          </a:solidFill>
          <a:ln w="9525">
            <a:solidFill>
              <a:srgbClr val="00B050"/>
            </a:solidFill>
            <a:miter lim="800000"/>
            <a:headEnd/>
            <a:tailEnd/>
          </a:ln>
        </p:spPr>
        <p:txBody>
          <a:bodyPr t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en-US" sz="1200">
                <a:latin typeface="Calibri" panose="020F0502020204030204" pitchFamily="34" charset="0"/>
              </a:rPr>
              <a:t>Print Job</a:t>
            </a:r>
            <a:endParaRPr lang="en-US" sz="2000"/>
          </a:p>
        </p:txBody>
      </p:sp>
      <p:sp>
        <p:nvSpPr>
          <p:cNvPr id="368644" name="Rectangle 4"/>
          <p:cNvSpPr>
            <a:spLocks noChangeArrowheads="1"/>
          </p:cNvSpPr>
          <p:nvPr/>
        </p:nvSpPr>
        <p:spPr bwMode="auto">
          <a:xfrm>
            <a:off x="2902267" y="2705100"/>
            <a:ext cx="3105150" cy="100965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lstStyle/>
          <a:p>
            <a:pPr>
              <a:defRPr/>
            </a:pPr>
            <a:endParaRPr lang="en-US" sz="2000">
              <a:solidFill>
                <a:schemeClr val="tx1"/>
              </a:solidFill>
            </a:endParaRPr>
          </a:p>
        </p:txBody>
      </p:sp>
      <p:sp>
        <p:nvSpPr>
          <p:cNvPr id="1034" name="AutoShape 6"/>
          <p:cNvSpPr>
            <a:spLocks noChangeArrowheads="1"/>
          </p:cNvSpPr>
          <p:nvPr/>
        </p:nvSpPr>
        <p:spPr bwMode="auto">
          <a:xfrm>
            <a:off x="2882900" y="2714625"/>
            <a:ext cx="1295400" cy="990600"/>
          </a:xfrm>
          <a:prstGeom prst="diamond">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en-US" sz="1200">
                <a:latin typeface="Calibri" panose="020F0502020204030204" pitchFamily="34" charset="0"/>
              </a:rPr>
              <a:t>Secure Doc?</a:t>
            </a:r>
            <a:endParaRPr lang="en-US" sz="2000"/>
          </a:p>
        </p:txBody>
      </p:sp>
      <p:sp>
        <p:nvSpPr>
          <p:cNvPr id="1035" name="AutoShape 7"/>
          <p:cNvSpPr>
            <a:spLocks noChangeArrowheads="1"/>
          </p:cNvSpPr>
          <p:nvPr/>
        </p:nvSpPr>
        <p:spPr bwMode="auto">
          <a:xfrm>
            <a:off x="2230438" y="2924175"/>
            <a:ext cx="561975" cy="609600"/>
          </a:xfrm>
          <a:prstGeom prst="rightArrow">
            <a:avLst>
              <a:gd name="adj1" fmla="val 60343"/>
              <a:gd name="adj2" fmla="val 23278"/>
            </a:avLst>
          </a:prstGeom>
          <a:solidFill>
            <a:srgbClr val="FFCCCC"/>
          </a:solidFill>
          <a:ln w="9525">
            <a:solidFill>
              <a:srgbClr val="FF0000"/>
            </a:solidFill>
            <a:miter lim="800000"/>
            <a:headEnd/>
            <a:tailEnd/>
          </a:ln>
        </p:spPr>
        <p:txBody>
          <a:bodyPr t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en-US" sz="1200">
                <a:latin typeface="Calibri" panose="020F0502020204030204" pitchFamily="34" charset="0"/>
              </a:rPr>
              <a:t>Print Job</a:t>
            </a:r>
            <a:endParaRPr lang="en-US" sz="2000"/>
          </a:p>
        </p:txBody>
      </p:sp>
      <p:sp>
        <p:nvSpPr>
          <p:cNvPr id="1036" name="Text Box 8"/>
          <p:cNvSpPr txBox="1">
            <a:spLocks noChangeArrowheads="1"/>
          </p:cNvSpPr>
          <p:nvPr/>
        </p:nvSpPr>
        <p:spPr bwMode="auto">
          <a:xfrm>
            <a:off x="3363913" y="3467100"/>
            <a:ext cx="42386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sz="1100" b="1">
                <a:latin typeface="Calibri" panose="020F0502020204030204" pitchFamily="34" charset="0"/>
              </a:rPr>
              <a:t>No</a:t>
            </a:r>
            <a:endParaRPr lang="en-US" b="1"/>
          </a:p>
        </p:txBody>
      </p:sp>
      <p:sp>
        <p:nvSpPr>
          <p:cNvPr id="1037" name="Rectangle 11"/>
          <p:cNvSpPr>
            <a:spLocks noChangeArrowheads="1"/>
          </p:cNvSpPr>
          <p:nvPr/>
        </p:nvSpPr>
        <p:spPr bwMode="auto">
          <a:xfrm>
            <a:off x="4454525" y="2971800"/>
            <a:ext cx="1323975" cy="46672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en-US" sz="1200">
                <a:latin typeface="Calibri" panose="020F0502020204030204" pitchFamily="34" charset="0"/>
              </a:rPr>
              <a:t>Enhance Print Job w/ Trace Info</a:t>
            </a:r>
            <a:endParaRPr lang="en-US" sz="2000"/>
          </a:p>
        </p:txBody>
      </p:sp>
      <p:sp>
        <p:nvSpPr>
          <p:cNvPr id="1038" name="AutoShape 12"/>
          <p:cNvSpPr>
            <a:spLocks noChangeArrowheads="1"/>
          </p:cNvSpPr>
          <p:nvPr/>
        </p:nvSpPr>
        <p:spPr bwMode="auto">
          <a:xfrm rot="-5400000">
            <a:off x="2078038" y="3548063"/>
            <a:ext cx="809625" cy="638175"/>
          </a:xfrm>
          <a:prstGeom prst="rightArrow">
            <a:avLst>
              <a:gd name="adj1" fmla="val 50000"/>
              <a:gd name="adj2" fmla="val 31716"/>
            </a:avLst>
          </a:prstGeom>
          <a:solidFill>
            <a:srgbClr val="FFFFFF"/>
          </a:solidFill>
          <a:ln w="9525">
            <a:solidFill>
              <a:srgbClr val="FF0000"/>
            </a:solidFill>
            <a:miter lim="800000"/>
            <a:headEnd/>
            <a:tailEnd/>
          </a:ln>
        </p:spPr>
        <p:txBody>
          <a:bodyPr tIns="0" bIns="0"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en-US" sz="1200">
                <a:latin typeface="Calibri" panose="020F0502020204030204" pitchFamily="34" charset="0"/>
              </a:rPr>
              <a:t>User ID</a:t>
            </a:r>
            <a:endParaRPr lang="en-US" sz="2000"/>
          </a:p>
        </p:txBody>
      </p:sp>
      <p:sp>
        <p:nvSpPr>
          <p:cNvPr id="1039" name="AutoShape 13"/>
          <p:cNvSpPr>
            <a:spLocks noChangeArrowheads="1"/>
          </p:cNvSpPr>
          <p:nvPr/>
        </p:nvSpPr>
        <p:spPr bwMode="auto">
          <a:xfrm>
            <a:off x="5911850" y="2905125"/>
            <a:ext cx="1000125" cy="609600"/>
          </a:xfrm>
          <a:prstGeom prst="rightArrow">
            <a:avLst>
              <a:gd name="adj1" fmla="val 60343"/>
              <a:gd name="adj2" fmla="val 34552"/>
            </a:avLst>
          </a:prstGeom>
          <a:solidFill>
            <a:srgbClr val="99FF99"/>
          </a:solidFill>
          <a:ln w="9525">
            <a:solidFill>
              <a:srgbClr val="00B050"/>
            </a:solidFill>
            <a:miter lim="800000"/>
            <a:headEnd/>
            <a:tailEnd/>
          </a:ln>
        </p:spPr>
        <p:txBody>
          <a:bodyPr t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en-US" sz="1200">
                <a:latin typeface="Calibri" panose="020F0502020204030204" pitchFamily="34" charset="0"/>
              </a:rPr>
              <a:t>Enhanced Print Job</a:t>
            </a:r>
            <a:endParaRPr lang="en-US" sz="2000"/>
          </a:p>
        </p:txBody>
      </p:sp>
      <p:sp>
        <p:nvSpPr>
          <p:cNvPr id="368654" name="Rectangle 14"/>
          <p:cNvSpPr>
            <a:spLocks noChangeArrowheads="1"/>
          </p:cNvSpPr>
          <p:nvPr/>
        </p:nvSpPr>
        <p:spPr bwMode="auto">
          <a:xfrm>
            <a:off x="1982788" y="4300538"/>
            <a:ext cx="1000125" cy="47625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lstStyle/>
          <a:p>
            <a:pPr algn="ctr">
              <a:spcAft>
                <a:spcPts val="1000"/>
              </a:spcAft>
              <a:defRPr/>
            </a:pPr>
            <a:r>
              <a:rPr lang="en-US" sz="1200" dirty="0">
                <a:latin typeface="Calibri" pitchFamily="34" charset="0"/>
              </a:rPr>
              <a:t>Windows Print Driver</a:t>
            </a:r>
            <a:endParaRPr lang="en-US" sz="2000" dirty="0">
              <a:solidFill>
                <a:schemeClr val="tx1"/>
              </a:solidFill>
            </a:endParaRPr>
          </a:p>
        </p:txBody>
      </p:sp>
      <p:sp>
        <p:nvSpPr>
          <p:cNvPr id="1041" name="AutoShape 7"/>
          <p:cNvSpPr>
            <a:spLocks noChangeArrowheads="1"/>
          </p:cNvSpPr>
          <p:nvPr/>
        </p:nvSpPr>
        <p:spPr bwMode="auto">
          <a:xfrm>
            <a:off x="3949700" y="2933700"/>
            <a:ext cx="561975" cy="609600"/>
          </a:xfrm>
          <a:prstGeom prst="rightArrow">
            <a:avLst>
              <a:gd name="adj1" fmla="val 60343"/>
              <a:gd name="adj2" fmla="val 23278"/>
            </a:avLst>
          </a:prstGeom>
          <a:solidFill>
            <a:srgbClr val="FFCCCC"/>
          </a:solidFill>
          <a:ln w="9525">
            <a:solidFill>
              <a:srgbClr val="FF0000"/>
            </a:solidFill>
            <a:miter lim="800000"/>
            <a:headEnd/>
            <a:tailEnd/>
          </a:ln>
        </p:spPr>
        <p:txBody>
          <a:bodyPr t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en-US" sz="1200">
                <a:latin typeface="Calibri" panose="020F0502020204030204" pitchFamily="34" charset="0"/>
              </a:rPr>
              <a:t>Print Job</a:t>
            </a:r>
            <a:endParaRPr lang="en-US" sz="2000"/>
          </a:p>
        </p:txBody>
      </p:sp>
      <p:sp>
        <p:nvSpPr>
          <p:cNvPr id="20" name="Rectangle 4"/>
          <p:cNvSpPr>
            <a:spLocks noChangeArrowheads="1"/>
          </p:cNvSpPr>
          <p:nvPr/>
        </p:nvSpPr>
        <p:spPr bwMode="auto">
          <a:xfrm>
            <a:off x="4429937" y="1448790"/>
            <a:ext cx="2821467" cy="66576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lstStyle/>
          <a:p>
            <a:pPr marL="234950" indent="-234950">
              <a:buFont typeface="Arial" pitchFamily="34" charset="0"/>
              <a:buChar char="•"/>
              <a:defRPr/>
            </a:pPr>
            <a:r>
              <a:rPr lang="en-US" sz="1200" dirty="0">
                <a:latin typeface="Calibri" pitchFamily="34" charset="0"/>
              </a:rPr>
              <a:t>Clear text / positioning / size</a:t>
            </a:r>
          </a:p>
          <a:p>
            <a:pPr marL="234950" indent="-234950">
              <a:buFont typeface="Arial" pitchFamily="34" charset="0"/>
              <a:buChar char="•"/>
              <a:defRPr/>
            </a:pPr>
            <a:r>
              <a:rPr lang="en-US" sz="1200" dirty="0">
                <a:latin typeface="Calibri" pitchFamily="34" charset="0"/>
              </a:rPr>
              <a:t> </a:t>
            </a:r>
            <a:r>
              <a:rPr lang="en-US" sz="1200" dirty="0" err="1">
                <a:latin typeface="Calibri" pitchFamily="34" charset="0"/>
              </a:rPr>
              <a:t>TROYMark</a:t>
            </a:r>
            <a:r>
              <a:rPr lang="en-US" sz="1200" dirty="0">
                <a:latin typeface="Calibri" pitchFamily="34" charset="0"/>
              </a:rPr>
              <a:t> / font / back / location</a:t>
            </a:r>
          </a:p>
          <a:p>
            <a:pPr marL="234950" indent="-234950">
              <a:buFont typeface="Arial" pitchFamily="34" charset="0"/>
              <a:buChar char="•"/>
              <a:defRPr/>
            </a:pPr>
            <a:r>
              <a:rPr lang="en-US" sz="1200" dirty="0">
                <a:latin typeface="Calibri" pitchFamily="34" charset="0"/>
              </a:rPr>
              <a:t>QR Code / location / size / redundancy</a:t>
            </a:r>
          </a:p>
        </p:txBody>
      </p:sp>
      <p:sp>
        <p:nvSpPr>
          <p:cNvPr id="1045" name="Text Box 10"/>
          <p:cNvSpPr txBox="1">
            <a:spLocks noChangeArrowheads="1"/>
          </p:cNvSpPr>
          <p:nvPr/>
        </p:nvSpPr>
        <p:spPr bwMode="auto">
          <a:xfrm>
            <a:off x="4956175" y="1154113"/>
            <a:ext cx="150653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1200" b="1">
                <a:latin typeface="Calibri" panose="020F0502020204030204" pitchFamily="34" charset="0"/>
              </a:rPr>
              <a:t>Output Definitions</a:t>
            </a:r>
            <a:endParaRPr lang="en-US" sz="2000" b="1"/>
          </a:p>
          <a:p>
            <a:pPr eaLnBrk="1" hangingPunct="1"/>
            <a:endParaRPr lang="en-US" sz="2000" b="1"/>
          </a:p>
        </p:txBody>
      </p:sp>
      <p:sp>
        <p:nvSpPr>
          <p:cNvPr id="1046" name="AutoShape 12"/>
          <p:cNvSpPr>
            <a:spLocks noChangeArrowheads="1"/>
          </p:cNvSpPr>
          <p:nvPr/>
        </p:nvSpPr>
        <p:spPr bwMode="auto">
          <a:xfrm rot="5400000">
            <a:off x="4711700" y="2179638"/>
            <a:ext cx="885825" cy="638175"/>
          </a:xfrm>
          <a:prstGeom prst="rightArrow">
            <a:avLst>
              <a:gd name="adj1" fmla="val 50000"/>
              <a:gd name="adj2" fmla="val 31713"/>
            </a:avLst>
          </a:prstGeom>
          <a:solidFill>
            <a:srgbClr val="66FFFF"/>
          </a:solidFill>
          <a:ln w="9525">
            <a:solidFill>
              <a:srgbClr val="0070C0"/>
            </a:solidFill>
            <a:miter lim="800000"/>
            <a:headEnd/>
            <a:tailEnd/>
          </a:ln>
        </p:spPr>
        <p:txBody>
          <a:bodyPr tIns="0" bIns="0" anchor="ctr" anchorCtr="1"/>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en-US" sz="1100">
                <a:latin typeface="Calibri" panose="020F0502020204030204" pitchFamily="34" charset="0"/>
              </a:rPr>
              <a:t>Settings</a:t>
            </a:r>
            <a:endParaRPr lang="en-US" sz="1600"/>
          </a:p>
        </p:txBody>
      </p:sp>
      <p:sp>
        <p:nvSpPr>
          <p:cNvPr id="23" name="Rectangle 4"/>
          <p:cNvSpPr>
            <a:spLocks noChangeArrowheads="1"/>
          </p:cNvSpPr>
          <p:nvPr/>
        </p:nvSpPr>
        <p:spPr bwMode="auto">
          <a:xfrm>
            <a:off x="1922940" y="1448240"/>
            <a:ext cx="2505694" cy="66631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lstStyle/>
          <a:p>
            <a:pPr marL="574675" indent="-117475">
              <a:buFont typeface="Arial" pitchFamily="34" charset="0"/>
              <a:buChar char="•"/>
              <a:defRPr/>
            </a:pPr>
            <a:r>
              <a:rPr lang="en-US" sz="1200" dirty="0">
                <a:latin typeface="Calibri" pitchFamily="34" charset="0"/>
              </a:rPr>
              <a:t>PJL Header Selections</a:t>
            </a:r>
          </a:p>
          <a:p>
            <a:pPr marL="574675" indent="-117475">
              <a:buFont typeface="Arial" pitchFamily="34" charset="0"/>
              <a:buChar char="•"/>
              <a:defRPr/>
            </a:pPr>
            <a:r>
              <a:rPr lang="en-US" sz="1200" dirty="0">
                <a:latin typeface="Calibri" pitchFamily="34" charset="0"/>
              </a:rPr>
              <a:t>Keywords Criteria</a:t>
            </a:r>
          </a:p>
          <a:p>
            <a:pPr marL="234950" indent="-234950">
              <a:defRPr/>
            </a:pPr>
            <a:endParaRPr lang="en-US" sz="1200" dirty="0">
              <a:latin typeface="Calibri" pitchFamily="34" charset="0"/>
            </a:endParaRPr>
          </a:p>
        </p:txBody>
      </p:sp>
      <p:sp>
        <p:nvSpPr>
          <p:cNvPr id="1050" name="Text Box 10"/>
          <p:cNvSpPr txBox="1">
            <a:spLocks noChangeArrowheads="1"/>
          </p:cNvSpPr>
          <p:nvPr/>
        </p:nvSpPr>
        <p:spPr bwMode="auto">
          <a:xfrm>
            <a:off x="2243138" y="954088"/>
            <a:ext cx="436721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1400" b="1">
                <a:latin typeface="Calibri" panose="020F0502020204030204" pitchFamily="34" charset="0"/>
              </a:rPr>
              <a:t>TROY Print- Trace Enterprise  - Application Builder</a:t>
            </a:r>
            <a:endParaRPr lang="en-US" sz="2400" b="1"/>
          </a:p>
        </p:txBody>
      </p:sp>
      <p:sp>
        <p:nvSpPr>
          <p:cNvPr id="1051" name="AutoShape 12"/>
          <p:cNvSpPr>
            <a:spLocks noChangeArrowheads="1"/>
          </p:cNvSpPr>
          <p:nvPr/>
        </p:nvSpPr>
        <p:spPr bwMode="auto">
          <a:xfrm rot="5400000">
            <a:off x="3111500" y="2181225"/>
            <a:ext cx="885825" cy="638175"/>
          </a:xfrm>
          <a:prstGeom prst="rightArrow">
            <a:avLst>
              <a:gd name="adj1" fmla="val 50000"/>
              <a:gd name="adj2" fmla="val 31713"/>
            </a:avLst>
          </a:prstGeom>
          <a:solidFill>
            <a:srgbClr val="66FFFF"/>
          </a:solidFill>
          <a:ln w="9525">
            <a:solidFill>
              <a:srgbClr val="0070C0"/>
            </a:solidFill>
            <a:miter lim="800000"/>
            <a:headEnd/>
            <a:tailEnd/>
          </a:ln>
        </p:spPr>
        <p:txBody>
          <a:bodyPr tIns="0" bIns="0" anchor="ctr" anchorCtr="1"/>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en-US" sz="1100">
                <a:latin typeface="Calibri" panose="020F0502020204030204" pitchFamily="34" charset="0"/>
              </a:rPr>
              <a:t>Rules</a:t>
            </a:r>
            <a:endParaRPr lang="en-US" sz="1600"/>
          </a:p>
        </p:txBody>
      </p:sp>
      <p:sp>
        <p:nvSpPr>
          <p:cNvPr id="1052" name="Text Box 8"/>
          <p:cNvSpPr txBox="1">
            <a:spLocks noChangeArrowheads="1"/>
          </p:cNvSpPr>
          <p:nvPr/>
        </p:nvSpPr>
        <p:spPr bwMode="auto">
          <a:xfrm>
            <a:off x="3983038" y="3368675"/>
            <a:ext cx="4238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sz="1200" b="1">
                <a:latin typeface="Calibri" panose="020F0502020204030204" pitchFamily="34" charset="0"/>
              </a:rPr>
              <a:t>Yes</a:t>
            </a:r>
            <a:endParaRPr lang="en-US" sz="2000" b="1"/>
          </a:p>
        </p:txBody>
      </p:sp>
      <p:sp>
        <p:nvSpPr>
          <p:cNvPr id="1053" name="Text Box 10"/>
          <p:cNvSpPr txBox="1">
            <a:spLocks noChangeArrowheads="1"/>
          </p:cNvSpPr>
          <p:nvPr/>
        </p:nvSpPr>
        <p:spPr bwMode="auto">
          <a:xfrm>
            <a:off x="3940175" y="2233613"/>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1400" b="1">
                <a:latin typeface="Calibri" panose="020F0502020204030204" pitchFamily="34" charset="0"/>
              </a:rPr>
              <a:t>TPTE Software</a:t>
            </a:r>
            <a:endParaRPr lang="en-US" sz="2400" b="1"/>
          </a:p>
        </p:txBody>
      </p:sp>
      <p:pic>
        <p:nvPicPr>
          <p:cNvPr id="1054" name="Picture 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276350" y="2744788"/>
            <a:ext cx="8064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5" name="Rectangle 26"/>
          <p:cNvSpPr>
            <a:spLocks noChangeArrowheads="1"/>
          </p:cNvSpPr>
          <p:nvPr/>
        </p:nvSpPr>
        <p:spPr bwMode="auto">
          <a:xfrm>
            <a:off x="2598738" y="1174750"/>
            <a:ext cx="1266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1200" b="1">
                <a:latin typeface="Calibri" panose="020F0502020204030204" pitchFamily="34" charset="0"/>
              </a:rPr>
              <a:t>Input Definitions</a:t>
            </a:r>
            <a:endParaRPr lang="en-US" sz="1200"/>
          </a:p>
        </p:txBody>
      </p:sp>
      <p:graphicFrame>
        <p:nvGraphicFramePr>
          <p:cNvPr id="1026" name="Object 32"/>
          <p:cNvGraphicFramePr>
            <a:graphicFrameLocks noChangeAspect="1"/>
          </p:cNvGraphicFramePr>
          <p:nvPr/>
        </p:nvGraphicFramePr>
        <p:xfrm>
          <a:off x="6975475" y="2686050"/>
          <a:ext cx="776288" cy="1125538"/>
        </p:xfrm>
        <a:graphic>
          <a:graphicData uri="http://schemas.openxmlformats.org/presentationml/2006/ole">
            <mc:AlternateContent xmlns:mc="http://schemas.openxmlformats.org/markup-compatibility/2006">
              <mc:Choice xmlns:v="urn:schemas-microsoft-com:vml" Requires="v">
                <p:oleObj spid="_x0000_s1063" name="Photo Editor Photo" r:id="rId5" imgW="3962953" imgH="5714286" progId="">
                  <p:embed/>
                </p:oleObj>
              </mc:Choice>
              <mc:Fallback>
                <p:oleObj name="Photo Editor Photo" r:id="rId5" imgW="3962953" imgH="5714286" progId="">
                  <p:embed/>
                  <p:pic>
                    <p:nvPicPr>
                      <p:cNvPr id="0"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5475" y="2686050"/>
                        <a:ext cx="776288" cy="1125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648200" y="290513"/>
            <a:ext cx="4419600" cy="609600"/>
          </a:xfrm>
        </p:spPr>
        <p:txBody>
          <a:bodyPr/>
          <a:lstStyle/>
          <a:p>
            <a:pPr eaLnBrk="1" hangingPunct="1"/>
            <a:r>
              <a:rPr lang="en-US" dirty="0" smtClean="0">
                <a:ea typeface="ＭＳ Ｐゴシック" panose="020B0600070205080204" pitchFamily="34" charset="-128"/>
              </a:rPr>
              <a:t>TROY </a:t>
            </a:r>
            <a:r>
              <a:rPr lang="en-US" dirty="0" err="1" smtClean="0">
                <a:ea typeface="ＭＳ Ｐゴシック" panose="020B0600070205080204" pitchFamily="34" charset="-128"/>
              </a:rPr>
              <a:t>PrintTrace</a:t>
            </a:r>
            <a:r>
              <a:rPr lang="en-US" dirty="0" smtClean="0">
                <a:ea typeface="ＭＳ Ｐゴシック" panose="020B0600070205080204" pitchFamily="34" charset="-128"/>
              </a:rPr>
              <a:t> Enterprise</a:t>
            </a:r>
            <a:br>
              <a:rPr lang="en-US" dirty="0" smtClean="0">
                <a:ea typeface="ＭＳ Ｐゴシック" panose="020B0600070205080204" pitchFamily="34" charset="-128"/>
              </a:rPr>
            </a:br>
            <a:r>
              <a:rPr lang="en-US" dirty="0" smtClean="0">
                <a:ea typeface="ＭＳ Ｐゴシック" panose="020B0600070205080204" pitchFamily="34" charset="-128"/>
              </a:rPr>
              <a:t>Application Builder Interface</a:t>
            </a:r>
            <a:br>
              <a:rPr lang="en-US" dirty="0" smtClean="0">
                <a:ea typeface="ＭＳ Ｐゴシック" panose="020B0600070205080204" pitchFamily="34" charset="-128"/>
              </a:rPr>
            </a:br>
            <a:endParaRPr lang="en-US" dirty="0" smtClean="0">
              <a:ea typeface="ＭＳ Ｐゴシック" panose="020B0600070205080204" pitchFamily="34" charset="-128"/>
            </a:endParaRPr>
          </a:p>
        </p:txBody>
      </p:sp>
      <p:sp>
        <p:nvSpPr>
          <p:cNvPr id="3" name="Content Placeholder 2"/>
          <p:cNvSpPr>
            <a:spLocks noGrp="1"/>
          </p:cNvSpPr>
          <p:nvPr>
            <p:ph idx="1"/>
          </p:nvPr>
        </p:nvSpPr>
        <p:spPr>
          <a:xfrm>
            <a:off x="550863" y="973138"/>
            <a:ext cx="8407400" cy="806450"/>
          </a:xfrm>
        </p:spPr>
        <p:txBody>
          <a:bodyPr rtlCol="0">
            <a:normAutofit/>
          </a:bodyPr>
          <a:lstStyle/>
          <a:p>
            <a:pPr eaLnBrk="1" hangingPunct="1">
              <a:buFont typeface="Wingdings" panose="05000000000000000000" pitchFamily="2" charset="2"/>
              <a:buNone/>
              <a:defRPr/>
            </a:pPr>
            <a:r>
              <a:rPr lang="en-US" sz="1800" dirty="0" smtClean="0"/>
              <a:t>Example: Setting up Traceability on “Corporate Financials” Document Type</a:t>
            </a:r>
            <a:endParaRPr lang="en-US" sz="1800" dirty="0"/>
          </a:p>
        </p:txBody>
      </p:sp>
      <p:pic>
        <p:nvPicPr>
          <p:cNvPr id="152580" name="Picture 1" descr="image00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66975" y="1346200"/>
            <a:ext cx="6096000"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1" name="Right Brace 27"/>
          <p:cNvSpPr>
            <a:spLocks/>
          </p:cNvSpPr>
          <p:nvPr/>
        </p:nvSpPr>
        <p:spPr bwMode="auto">
          <a:xfrm rot="10800000">
            <a:off x="2640013" y="2325688"/>
            <a:ext cx="381000" cy="885825"/>
          </a:xfrm>
          <a:prstGeom prst="rightBrace">
            <a:avLst>
              <a:gd name="adj1" fmla="val 25209"/>
              <a:gd name="adj2" fmla="val 50000"/>
            </a:avLst>
          </a:prstGeom>
          <a:noFill/>
          <a:ln w="28575" cap="sq"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sp>
        <p:nvSpPr>
          <p:cNvPr id="152582" name="Right Brace 27"/>
          <p:cNvSpPr>
            <a:spLocks/>
          </p:cNvSpPr>
          <p:nvPr/>
        </p:nvSpPr>
        <p:spPr bwMode="auto">
          <a:xfrm rot="10800000">
            <a:off x="2643188" y="3424238"/>
            <a:ext cx="381000" cy="998537"/>
          </a:xfrm>
          <a:prstGeom prst="rightBrace">
            <a:avLst>
              <a:gd name="adj1" fmla="val 25189"/>
              <a:gd name="adj2" fmla="val 50000"/>
            </a:avLst>
          </a:prstGeom>
          <a:noFill/>
          <a:ln w="28575" cap="sq"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sp>
        <p:nvSpPr>
          <p:cNvPr id="11" name="TextBox 10"/>
          <p:cNvSpPr txBox="1"/>
          <p:nvPr/>
        </p:nvSpPr>
        <p:spPr>
          <a:xfrm>
            <a:off x="690563" y="2346325"/>
            <a:ext cx="1362075" cy="938213"/>
          </a:xfrm>
          <a:prstGeom prst="rect">
            <a:avLst/>
          </a:prstGeom>
          <a:solidFill>
            <a:schemeClr val="accent3"/>
          </a:solidFill>
        </p:spPr>
        <p:txBody>
          <a:bodyPr>
            <a:spAutoFit/>
          </a:bodyPr>
          <a:lstStyle/>
          <a:p>
            <a:pPr>
              <a:defRPr/>
            </a:pPr>
            <a:r>
              <a:rPr lang="en-US" sz="1100" b="1" dirty="0">
                <a:solidFill>
                  <a:schemeClr val="accent6"/>
                </a:solidFill>
              </a:rPr>
              <a:t>Input Definitions:</a:t>
            </a:r>
          </a:p>
          <a:p>
            <a:pPr marL="117475" indent="-117475">
              <a:buFont typeface="Wingdings" pitchFamily="2" charset="2"/>
              <a:buChar char="Ø"/>
              <a:defRPr/>
            </a:pPr>
            <a:r>
              <a:rPr lang="en-US" sz="1100" b="1" dirty="0">
                <a:solidFill>
                  <a:schemeClr val="accent6"/>
                </a:solidFill>
              </a:rPr>
              <a:t>Legal size</a:t>
            </a:r>
          </a:p>
          <a:p>
            <a:pPr marL="117475" indent="-117475">
              <a:buFont typeface="Wingdings" pitchFamily="2" charset="2"/>
              <a:buChar char="Ø"/>
              <a:defRPr/>
            </a:pPr>
            <a:r>
              <a:rPr lang="en-US" sz="1100" b="1" dirty="0">
                <a:solidFill>
                  <a:schemeClr val="accent6"/>
                </a:solidFill>
              </a:rPr>
              <a:t>Contains text: “Confidential”</a:t>
            </a:r>
          </a:p>
          <a:p>
            <a:pPr algn="ctr">
              <a:defRPr/>
            </a:pPr>
            <a:endParaRPr lang="en-US" sz="1100" b="1" dirty="0">
              <a:solidFill>
                <a:schemeClr val="accent6"/>
              </a:solidFill>
            </a:endParaRPr>
          </a:p>
        </p:txBody>
      </p:sp>
      <p:sp>
        <p:nvSpPr>
          <p:cNvPr id="12" name="TextBox 11"/>
          <p:cNvSpPr txBox="1"/>
          <p:nvPr/>
        </p:nvSpPr>
        <p:spPr>
          <a:xfrm>
            <a:off x="695325" y="3519488"/>
            <a:ext cx="1527175" cy="769937"/>
          </a:xfrm>
          <a:prstGeom prst="rect">
            <a:avLst/>
          </a:prstGeom>
          <a:solidFill>
            <a:schemeClr val="accent3"/>
          </a:solidFill>
        </p:spPr>
        <p:txBody>
          <a:bodyPr>
            <a:spAutoFit/>
          </a:bodyPr>
          <a:lstStyle/>
          <a:p>
            <a:pPr>
              <a:defRPr/>
            </a:pPr>
            <a:r>
              <a:rPr lang="en-US" sz="1100" b="1" dirty="0">
                <a:solidFill>
                  <a:schemeClr val="accent6"/>
                </a:solidFill>
              </a:rPr>
              <a:t>Output Definitions:</a:t>
            </a:r>
          </a:p>
          <a:p>
            <a:pPr marL="117475" indent="-117475">
              <a:buFont typeface="Wingdings" pitchFamily="2" charset="2"/>
              <a:buChar char="Ø"/>
              <a:defRPr/>
            </a:pPr>
            <a:r>
              <a:rPr lang="en-US" sz="1100" b="1" dirty="0">
                <a:solidFill>
                  <a:schemeClr val="accent6"/>
                </a:solidFill>
              </a:rPr>
              <a:t>QR Code</a:t>
            </a:r>
          </a:p>
          <a:p>
            <a:pPr marL="117475" indent="-117475">
              <a:buFont typeface="Wingdings" pitchFamily="2" charset="2"/>
              <a:buChar char="Ø"/>
              <a:defRPr/>
            </a:pPr>
            <a:r>
              <a:rPr lang="en-US" sz="1100" b="1" dirty="0">
                <a:solidFill>
                  <a:schemeClr val="accent6"/>
                </a:solidFill>
              </a:rPr>
              <a:t>Encrypted</a:t>
            </a:r>
          </a:p>
          <a:p>
            <a:pPr algn="ctr">
              <a:defRPr/>
            </a:pPr>
            <a:endParaRPr lang="en-US" sz="1100" b="1" dirty="0">
              <a:solidFill>
                <a:schemeClr val="accent6"/>
              </a:solidFill>
            </a:endParaRPr>
          </a:p>
        </p:txBody>
      </p:sp>
      <p:sp>
        <p:nvSpPr>
          <p:cNvPr id="152585" name="Right Brace 27"/>
          <p:cNvSpPr>
            <a:spLocks/>
          </p:cNvSpPr>
          <p:nvPr/>
        </p:nvSpPr>
        <p:spPr bwMode="auto">
          <a:xfrm rot="5400000">
            <a:off x="6545263" y="1670050"/>
            <a:ext cx="381000" cy="3009900"/>
          </a:xfrm>
          <a:prstGeom prst="rightBrace">
            <a:avLst>
              <a:gd name="adj1" fmla="val 25200"/>
              <a:gd name="adj2" fmla="val 50000"/>
            </a:avLst>
          </a:prstGeom>
          <a:noFill/>
          <a:ln w="28575" cap="sq"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cxnSp>
        <p:nvCxnSpPr>
          <p:cNvPr id="152586" name="Straight Connector 15"/>
          <p:cNvCxnSpPr>
            <a:cxnSpLocks noChangeShapeType="1"/>
          </p:cNvCxnSpPr>
          <p:nvPr/>
        </p:nvCxnSpPr>
        <p:spPr bwMode="auto">
          <a:xfrm flipV="1">
            <a:off x="1892300" y="2773363"/>
            <a:ext cx="674688" cy="77787"/>
          </a:xfrm>
          <a:prstGeom prst="line">
            <a:avLst/>
          </a:prstGeom>
          <a:noFill/>
          <a:ln w="28575" cap="sq" algn="ctr">
            <a:solidFill>
              <a:srgbClr val="FF0000"/>
            </a:solidFill>
            <a:round/>
            <a:headEnd type="none" w="sm" len="sm"/>
            <a:tailEnd type="none" w="sm" len="sm"/>
          </a:ln>
          <a:extLst>
            <a:ext uri="{909E8E84-426E-40DD-AFC4-6F175D3DCCD1}">
              <a14:hiddenFill xmlns:a14="http://schemas.microsoft.com/office/drawing/2010/main">
                <a:noFill/>
              </a14:hiddenFill>
            </a:ext>
          </a:extLst>
        </p:spPr>
      </p:cxnSp>
      <p:cxnSp>
        <p:nvCxnSpPr>
          <p:cNvPr id="152587" name="Straight Connector 15"/>
          <p:cNvCxnSpPr>
            <a:cxnSpLocks noChangeShapeType="1"/>
          </p:cNvCxnSpPr>
          <p:nvPr/>
        </p:nvCxnSpPr>
        <p:spPr bwMode="auto">
          <a:xfrm flipV="1">
            <a:off x="1917700" y="3925888"/>
            <a:ext cx="674688" cy="77787"/>
          </a:xfrm>
          <a:prstGeom prst="line">
            <a:avLst/>
          </a:prstGeom>
          <a:noFill/>
          <a:ln w="28575" cap="sq" algn="ctr">
            <a:solidFill>
              <a:srgbClr val="FF0000"/>
            </a:solidFill>
            <a:round/>
            <a:headEnd type="none" w="sm" len="sm"/>
            <a:tailEnd type="none" w="sm" len="sm"/>
          </a:ln>
          <a:extLst>
            <a:ext uri="{909E8E84-426E-40DD-AFC4-6F175D3DCCD1}">
              <a14:hiddenFill xmlns:a14="http://schemas.microsoft.com/office/drawing/2010/main">
                <a:noFill/>
              </a14:hiddenFill>
            </a:ext>
          </a:extLst>
        </p:spPr>
      </p:cxnSp>
      <p:sp>
        <p:nvSpPr>
          <p:cNvPr id="16" name="TextBox 15"/>
          <p:cNvSpPr txBox="1"/>
          <p:nvPr/>
        </p:nvSpPr>
        <p:spPr>
          <a:xfrm>
            <a:off x="4048125" y="5362575"/>
            <a:ext cx="4425950" cy="430213"/>
          </a:xfrm>
          <a:prstGeom prst="rect">
            <a:avLst/>
          </a:prstGeom>
          <a:solidFill>
            <a:schemeClr val="accent3"/>
          </a:solidFill>
        </p:spPr>
        <p:txBody>
          <a:bodyPr>
            <a:spAutoFit/>
          </a:bodyPr>
          <a:lstStyle/>
          <a:p>
            <a:pPr>
              <a:defRPr/>
            </a:pPr>
            <a:r>
              <a:rPr lang="en-US" sz="1100" b="1" dirty="0">
                <a:solidFill>
                  <a:schemeClr val="accent6"/>
                </a:solidFill>
              </a:rPr>
              <a:t>QR Code Settings: Placement / Size / Redundancy</a:t>
            </a:r>
          </a:p>
          <a:p>
            <a:pPr algn="ctr">
              <a:defRPr/>
            </a:pPr>
            <a:endParaRPr lang="en-US" sz="1100" b="1" dirty="0">
              <a:solidFill>
                <a:schemeClr val="accent6"/>
              </a:solidFill>
            </a:endParaRPr>
          </a:p>
        </p:txBody>
      </p:sp>
      <p:cxnSp>
        <p:nvCxnSpPr>
          <p:cNvPr id="152589" name="Straight Connector 15"/>
          <p:cNvCxnSpPr>
            <a:cxnSpLocks noChangeShapeType="1"/>
          </p:cNvCxnSpPr>
          <p:nvPr/>
        </p:nvCxnSpPr>
        <p:spPr bwMode="auto">
          <a:xfrm flipV="1">
            <a:off x="6145213" y="3424238"/>
            <a:ext cx="585787" cy="1939925"/>
          </a:xfrm>
          <a:prstGeom prst="line">
            <a:avLst/>
          </a:prstGeom>
          <a:noFill/>
          <a:ln w="28575" cap="sq" algn="ctr">
            <a:solidFill>
              <a:srgbClr val="FF0000"/>
            </a:solidFill>
            <a:round/>
            <a:headEnd type="none" w="sm" len="sm"/>
            <a:tailEnd type="none" w="sm" len="sm"/>
          </a:ln>
          <a:extLst>
            <a:ext uri="{909E8E84-426E-40DD-AFC4-6F175D3DCCD1}">
              <a14:hiddenFill xmlns:a14="http://schemas.microsoft.com/office/drawing/2010/main">
                <a:noFill/>
              </a14:hiddenFill>
            </a:ext>
          </a:extLst>
        </p:spPr>
      </p:cxnSp>
      <p:sp>
        <p:nvSpPr>
          <p:cNvPr id="18" name="Content Placeholder 2"/>
          <p:cNvSpPr txBox="1">
            <a:spLocks/>
          </p:cNvSpPr>
          <p:nvPr/>
        </p:nvSpPr>
        <p:spPr bwMode="auto">
          <a:xfrm>
            <a:off x="736600" y="5751513"/>
            <a:ext cx="8035925" cy="479425"/>
          </a:xfrm>
          <a:prstGeom prst="rect">
            <a:avLst/>
          </a:prstGeom>
          <a:noFill/>
          <a:ln w="9525">
            <a:noFill/>
            <a:miter lim="800000"/>
            <a:headEnd/>
            <a:tailEnd/>
          </a:ln>
          <a:effectLst/>
        </p:spPr>
        <p:txBody>
          <a:bodyPr>
            <a:normAutofit/>
          </a:bodyPr>
          <a:lstStyle/>
          <a:p>
            <a:pPr marL="342900" indent="-342900">
              <a:spcBef>
                <a:spcPct val="20000"/>
              </a:spcBef>
              <a:buClr>
                <a:schemeClr val="accent2"/>
              </a:buClr>
              <a:buSzPct val="75000"/>
              <a:buFont typeface="Wingdings" pitchFamily="2" charset="2"/>
              <a:buNone/>
              <a:defRPr/>
            </a:pPr>
            <a:r>
              <a:rPr lang="en-US" b="1" kern="0" dirty="0">
                <a:effectLst>
                  <a:outerShdw blurRad="38100" dist="38100" dir="2700000" algn="tl">
                    <a:srgbClr val="C0C0C0"/>
                  </a:outerShdw>
                </a:effectLst>
                <a:latin typeface="+mn-lt"/>
                <a:ea typeface="ＭＳ Ｐゴシック" charset="-128"/>
                <a:cs typeface="ＭＳ Ｐゴシック" charset="-128"/>
              </a:rPr>
              <a:t>Other interface screens: Document Type Master,  </a:t>
            </a:r>
            <a:r>
              <a:rPr lang="en-US" b="1" kern="0" dirty="0" err="1">
                <a:effectLst>
                  <a:outerShdw blurRad="38100" dist="38100" dir="2700000" algn="tl">
                    <a:srgbClr val="C0C0C0"/>
                  </a:outerShdw>
                </a:effectLst>
                <a:latin typeface="+mn-lt"/>
                <a:ea typeface="ＭＳ Ｐゴシック" charset="-128"/>
                <a:cs typeface="ＭＳ Ｐゴシック" charset="-128"/>
              </a:rPr>
              <a:t>TROYMark</a:t>
            </a:r>
            <a:r>
              <a:rPr lang="en-US" b="1" kern="0" dirty="0">
                <a:effectLst>
                  <a:outerShdw blurRad="38100" dist="38100" dir="2700000" algn="tl">
                    <a:srgbClr val="C0C0C0"/>
                  </a:outerShdw>
                </a:effectLst>
                <a:latin typeface="+mn-lt"/>
                <a:ea typeface="ＭＳ Ｐゴシック" charset="-128"/>
                <a:cs typeface="ＭＳ Ｐゴシック" charset="-128"/>
              </a:rPr>
              <a:t> settings</a:t>
            </a: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p:txBody>
          <a:bodyPr/>
          <a:lstStyle/>
          <a:p>
            <a:pPr eaLnBrk="1" hangingPunct="1"/>
            <a:r>
              <a:rPr lang="en-US" dirty="0" smtClean="0">
                <a:ea typeface="ＭＳ Ｐゴシック" panose="020B0600070205080204" pitchFamily="34" charset="-128"/>
              </a:rPr>
              <a:t>TPTE System Diagram</a:t>
            </a:r>
          </a:p>
        </p:txBody>
      </p:sp>
      <p:pic>
        <p:nvPicPr>
          <p:cNvPr id="153603" name="Picture 1" descr="image00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5163" y="2030413"/>
            <a:ext cx="8178800" cy="296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a:xfrm>
            <a:off x="3429000" y="76200"/>
            <a:ext cx="5638800" cy="609600"/>
          </a:xfrm>
        </p:spPr>
        <p:txBody>
          <a:bodyPr/>
          <a:lstStyle/>
          <a:p>
            <a:pPr eaLnBrk="1" hangingPunct="1"/>
            <a:r>
              <a:rPr lang="en-US" dirty="0" smtClean="0">
                <a:ea typeface="ＭＳ Ｐゴシック" panose="020B0600070205080204" pitchFamily="34" charset="-128"/>
              </a:rPr>
              <a:t>TROY Print Trace Enterprise</a:t>
            </a:r>
            <a:br>
              <a:rPr lang="en-US" dirty="0" smtClean="0">
                <a:ea typeface="ＭＳ Ｐゴシック" panose="020B0600070205080204" pitchFamily="34" charset="-128"/>
              </a:rPr>
            </a:br>
            <a:r>
              <a:rPr lang="en-US" dirty="0" smtClean="0">
                <a:ea typeface="ＭＳ Ｐゴシック" panose="020B0600070205080204" pitchFamily="34" charset="-128"/>
              </a:rPr>
              <a:t>Mobile Document Tracing Service</a:t>
            </a:r>
          </a:p>
        </p:txBody>
      </p:sp>
      <p:sp>
        <p:nvSpPr>
          <p:cNvPr id="9" name="Rectangle 8"/>
          <p:cNvSpPr/>
          <p:nvPr/>
        </p:nvSpPr>
        <p:spPr>
          <a:xfrm>
            <a:off x="547688" y="1122363"/>
            <a:ext cx="4495800" cy="2584450"/>
          </a:xfrm>
          <a:prstGeom prst="rect">
            <a:avLst/>
          </a:prstGeom>
        </p:spPr>
        <p:txBody>
          <a:bodyPr>
            <a:spAutoFit/>
          </a:bodyPr>
          <a:lstStyle/>
          <a:p>
            <a:pPr marL="234950" lvl="1" indent="-117475" fontAlgn="auto">
              <a:spcAft>
                <a:spcPts val="0"/>
              </a:spcAft>
              <a:buClr>
                <a:schemeClr val="accent6">
                  <a:lumMod val="75000"/>
                </a:schemeClr>
              </a:buClr>
              <a:buFont typeface="Arial" pitchFamily="34" charset="0"/>
              <a:buChar char="•"/>
              <a:defRPr/>
            </a:pPr>
            <a:r>
              <a:rPr lang="en-US" dirty="0">
                <a:solidFill>
                  <a:schemeClr val="accent6"/>
                </a:solidFill>
              </a:rPr>
              <a:t>QR Code contains encrypted data and directs the user to a controlled web site</a:t>
            </a:r>
          </a:p>
          <a:p>
            <a:pPr marL="234950" lvl="1" indent="-117475" fontAlgn="auto">
              <a:spcAft>
                <a:spcPts val="0"/>
              </a:spcAft>
              <a:buClr>
                <a:schemeClr val="accent6">
                  <a:lumMod val="75000"/>
                </a:schemeClr>
              </a:buClr>
              <a:buFont typeface="Arial" pitchFamily="34" charset="0"/>
              <a:buChar char="•"/>
              <a:defRPr/>
            </a:pPr>
            <a:r>
              <a:rPr lang="en-US" dirty="0">
                <a:solidFill>
                  <a:schemeClr val="accent6"/>
                </a:solidFill>
              </a:rPr>
              <a:t>Web site decrypts and displays the traceability data</a:t>
            </a:r>
          </a:p>
          <a:p>
            <a:pPr marL="234950" lvl="1" indent="-117475" fontAlgn="auto">
              <a:spcAft>
                <a:spcPts val="0"/>
              </a:spcAft>
              <a:buClr>
                <a:schemeClr val="accent6">
                  <a:lumMod val="75000"/>
                </a:schemeClr>
              </a:buClr>
              <a:buFont typeface="Arial" pitchFamily="34" charset="0"/>
              <a:buChar char="•"/>
              <a:defRPr/>
            </a:pPr>
            <a:r>
              <a:rPr lang="en-US" dirty="0">
                <a:solidFill>
                  <a:schemeClr val="accent6"/>
                </a:solidFill>
              </a:rPr>
              <a:t>Option includes complete integration with customer’s website with selected features (e.g. encryption, password, etc.)</a:t>
            </a:r>
          </a:p>
          <a:p>
            <a:pPr lvl="2" fontAlgn="auto">
              <a:spcAft>
                <a:spcPts val="0"/>
              </a:spcAft>
              <a:buClr>
                <a:schemeClr val="accent6">
                  <a:lumMod val="75000"/>
                </a:schemeClr>
              </a:buClr>
              <a:buFont typeface="Arial" pitchFamily="34" charset="0"/>
              <a:buChar char="•"/>
              <a:defRPr/>
            </a:pPr>
            <a:endParaRPr lang="en-US" dirty="0">
              <a:solidFill>
                <a:schemeClr val="accent6"/>
              </a:solidFill>
            </a:endParaRPr>
          </a:p>
        </p:txBody>
      </p:sp>
      <p:pic>
        <p:nvPicPr>
          <p:cNvPr id="154628" name="Picture 10" descr="OceanBill_curl.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rot="435299">
            <a:off x="5692775" y="1725613"/>
            <a:ext cx="3048000" cy="387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29" name="Picture 11" descr="iphone psd format"/>
          <p:cNvPicPr>
            <a:picLocks noChangeAspect="1" noChangeArrowheads="1"/>
          </p:cNvPicPr>
          <p:nvPr/>
        </p:nvPicPr>
        <p:blipFill>
          <a:blip r:embed="rId3" cstate="email">
            <a:extLst>
              <a:ext uri="{28A0092B-C50C-407E-A947-70E740481C1C}">
                <a14:useLocalDpi xmlns:a14="http://schemas.microsoft.com/office/drawing/2010/main"/>
              </a:ext>
            </a:extLst>
          </a:blip>
          <a:srcRect l="28853" r="29179" b="3931"/>
          <a:stretch>
            <a:fillRect/>
          </a:stretch>
        </p:blipFill>
        <p:spPr bwMode="auto">
          <a:xfrm>
            <a:off x="3879850" y="3679825"/>
            <a:ext cx="13303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30" name="Picture 11" descr="iphone psd format"/>
          <p:cNvPicPr>
            <a:picLocks noChangeAspect="1" noChangeArrowheads="1"/>
          </p:cNvPicPr>
          <p:nvPr/>
        </p:nvPicPr>
        <p:blipFill>
          <a:blip r:embed="rId4" cstate="email">
            <a:extLst>
              <a:ext uri="{28A0092B-C50C-407E-A947-70E740481C1C}">
                <a14:useLocalDpi xmlns:a14="http://schemas.microsoft.com/office/drawing/2010/main"/>
              </a:ext>
            </a:extLst>
          </a:blip>
          <a:srcRect l="28853" r="29179" b="3931"/>
          <a:stretch>
            <a:fillRect/>
          </a:stretch>
        </p:blipFill>
        <p:spPr bwMode="auto">
          <a:xfrm>
            <a:off x="2051050" y="3117850"/>
            <a:ext cx="12954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31" name="Picture 13" descr="OceanBill_curl.jpg"/>
          <p:cNvPicPr>
            <a:picLocks noChangeAspect="1"/>
          </p:cNvPicPr>
          <p:nvPr/>
        </p:nvPicPr>
        <p:blipFill>
          <a:blip r:embed="rId5">
            <a:extLst>
              <a:ext uri="{28A0092B-C50C-407E-A947-70E740481C1C}">
                <a14:useLocalDpi xmlns:a14="http://schemas.microsoft.com/office/drawing/2010/main"/>
              </a:ext>
            </a:extLst>
          </a:blip>
          <a:srcRect l="4375" t="89481" r="86250" b="-356"/>
          <a:stretch>
            <a:fillRect/>
          </a:stretch>
        </p:blipFill>
        <p:spPr bwMode="auto">
          <a:xfrm>
            <a:off x="4032250" y="4137025"/>
            <a:ext cx="10350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32" name="Rectangle 16"/>
          <p:cNvSpPr>
            <a:spLocks noChangeArrowheads="1"/>
          </p:cNvSpPr>
          <p:nvPr/>
        </p:nvSpPr>
        <p:spPr bwMode="auto">
          <a:xfrm>
            <a:off x="2203450" y="3575050"/>
            <a:ext cx="990600" cy="1447800"/>
          </a:xfrm>
          <a:prstGeom prst="rect">
            <a:avLst/>
          </a:prstGeom>
          <a:solidFill>
            <a:schemeClr val="bg1"/>
          </a:solidFill>
          <a:ln w="12700" cap="sq" algn="ctr">
            <a:solidFill>
              <a:schemeClr val="bg1"/>
            </a:solidFill>
            <a:round/>
            <a:headEnd type="none" w="sm" len="sm"/>
            <a:tailEnd type="none" w="sm" len="sm"/>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pic>
        <p:nvPicPr>
          <p:cNvPr id="154633" name="Picture 15" descr="TROY_largetext.tif"/>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79650" y="3773488"/>
            <a:ext cx="8382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34" name="TextBox 17"/>
          <p:cNvSpPr txBox="1">
            <a:spLocks noChangeArrowheads="1"/>
          </p:cNvSpPr>
          <p:nvPr/>
        </p:nvSpPr>
        <p:spPr bwMode="auto">
          <a:xfrm>
            <a:off x="2203450" y="4108450"/>
            <a:ext cx="1066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600"/>
              <a:t>User Name: John Doe</a:t>
            </a:r>
          </a:p>
          <a:p>
            <a:pPr eaLnBrk="1" hangingPunct="1"/>
            <a:r>
              <a:rPr lang="en-US" sz="600"/>
              <a:t>Print Date: 06/29/2012</a:t>
            </a:r>
          </a:p>
          <a:p>
            <a:pPr eaLnBrk="1" hangingPunct="1"/>
            <a:r>
              <a:rPr lang="en-US" sz="600"/>
              <a:t>Printer ID</a:t>
            </a:r>
            <a:r>
              <a:rPr lang="en-US" sz="600" i="1"/>
              <a:t>: 172.168.26.8.9</a:t>
            </a:r>
            <a:endParaRPr lang="en-US" sz="600"/>
          </a:p>
          <a:p>
            <a:pPr eaLnBrk="1" hangingPunct="1"/>
            <a:endParaRPr lang="en-US" sz="600"/>
          </a:p>
        </p:txBody>
      </p:sp>
      <p:sp>
        <p:nvSpPr>
          <p:cNvPr id="154635" name="Left Arrow 19"/>
          <p:cNvSpPr>
            <a:spLocks noChangeArrowheads="1"/>
          </p:cNvSpPr>
          <p:nvPr/>
        </p:nvSpPr>
        <p:spPr bwMode="auto">
          <a:xfrm rot="1160010">
            <a:off x="5143500" y="4943475"/>
            <a:ext cx="457200" cy="304800"/>
          </a:xfrm>
          <a:prstGeom prst="leftArrow">
            <a:avLst>
              <a:gd name="adj1" fmla="val 50000"/>
              <a:gd name="adj2" fmla="val 50000"/>
            </a:avLst>
          </a:prstGeom>
          <a:solidFill>
            <a:srgbClr val="FF0000"/>
          </a:solidFill>
          <a:ln>
            <a:noFill/>
          </a:ln>
          <a:extLst>
            <a:ext uri="{91240B29-F687-4F45-9708-019B960494DF}">
              <a14:hiddenLine xmlns:a14="http://schemas.microsoft.com/office/drawing/2010/main" w="12700" cap="sq" algn="ctr">
                <a:solidFill>
                  <a:srgbClr val="000000"/>
                </a:solidFill>
                <a:round/>
                <a:headEnd type="none" w="sm" len="sm"/>
                <a:tailEnd type="none" w="sm" len="sm"/>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sp>
        <p:nvSpPr>
          <p:cNvPr id="154636" name="Rectangle 20"/>
          <p:cNvSpPr>
            <a:spLocks noChangeArrowheads="1"/>
          </p:cNvSpPr>
          <p:nvPr/>
        </p:nvSpPr>
        <p:spPr bwMode="auto">
          <a:xfrm rot="435299">
            <a:off x="5888038" y="5316538"/>
            <a:ext cx="838200" cy="152400"/>
          </a:xfrm>
          <a:prstGeom prst="rect">
            <a:avLst/>
          </a:prstGeom>
          <a:solidFill>
            <a:schemeClr val="bg1"/>
          </a:solidFill>
          <a:ln>
            <a:noFill/>
          </a:ln>
          <a:extLst>
            <a:ext uri="{91240B29-F687-4F45-9708-019B960494DF}">
              <a14:hiddenLine xmlns:a14="http://schemas.microsoft.com/office/drawing/2010/main" w="12700" cap="sq" algn="ctr">
                <a:solidFill>
                  <a:srgbClr val="000000"/>
                </a:solidFill>
                <a:round/>
                <a:headEnd type="none" w="sm" len="sm"/>
                <a:tailEnd type="none" w="sm" len="sm"/>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sp>
        <p:nvSpPr>
          <p:cNvPr id="154637" name="Left Arrow 21"/>
          <p:cNvSpPr>
            <a:spLocks noChangeArrowheads="1"/>
          </p:cNvSpPr>
          <p:nvPr/>
        </p:nvSpPr>
        <p:spPr bwMode="auto">
          <a:xfrm rot="1160010">
            <a:off x="3417888" y="4367213"/>
            <a:ext cx="457200" cy="304800"/>
          </a:xfrm>
          <a:prstGeom prst="leftArrow">
            <a:avLst>
              <a:gd name="adj1" fmla="val 50000"/>
              <a:gd name="adj2" fmla="val 50000"/>
            </a:avLst>
          </a:prstGeom>
          <a:solidFill>
            <a:srgbClr val="FF0000"/>
          </a:solidFill>
          <a:ln>
            <a:noFill/>
          </a:ln>
          <a:extLst>
            <a:ext uri="{91240B29-F687-4F45-9708-019B960494DF}">
              <a14:hiddenLine xmlns:a14="http://schemas.microsoft.com/office/drawing/2010/main" w="12700" cap="sq" algn="ctr">
                <a:solidFill>
                  <a:srgbClr val="000000"/>
                </a:solidFill>
                <a:round/>
                <a:headEnd type="none" w="sm" len="sm"/>
                <a:tailEnd type="none" w="sm" len="sm"/>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2400">
              <a:latin typeface="Times New Roman" panose="02020603050405020304" pitchFamily="18" charset="0"/>
            </a:endParaRP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TSPE</a:t>
            </a:r>
            <a:r>
              <a:rPr lang="en-US" baseline="0" dirty="0" smtClean="0"/>
              <a:t> version 3 includes</a:t>
            </a:r>
          </a:p>
          <a:p>
            <a:pPr lvl="1"/>
            <a:r>
              <a:rPr lang="en-US" baseline="0" dirty="0" smtClean="0"/>
              <a:t>Color Pantograph</a:t>
            </a:r>
          </a:p>
          <a:p>
            <a:pPr lvl="1"/>
            <a:r>
              <a:rPr lang="en-US" baseline="0" dirty="0" smtClean="0"/>
              <a:t>Color TROYMark</a:t>
            </a:r>
          </a:p>
          <a:p>
            <a:pPr lvl="1"/>
            <a:r>
              <a:rPr lang="en-US" baseline="0" dirty="0" smtClean="0"/>
              <a:t>Print Trace capability</a:t>
            </a:r>
          </a:p>
          <a:p>
            <a:pPr lvl="1"/>
            <a:r>
              <a:rPr lang="en-US" dirty="0" smtClean="0"/>
              <a:t>Support for HP Pro X Inkjet Printers</a:t>
            </a:r>
            <a:endParaRPr lang="en-US" baseline="0" dirty="0" smtClean="0"/>
          </a:p>
        </p:txBody>
      </p:sp>
    </p:spTree>
    <p:extLst>
      <p:ext uri="{BB962C8B-B14F-4D97-AF65-F5344CB8AC3E}">
        <p14:creationId xmlns:p14="http://schemas.microsoft.com/office/powerpoint/2010/main" val="1591520465"/>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4" name="Picture 2" descr="http://icons.mysitemyway.com/wp-content/gallery/matte-blue-and-white-square-icons-alphanumeric/116593-matte-blue-and-white-square-icon-alphanumeric-question-mark.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39646" y="2133600"/>
            <a:ext cx="2819400"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98329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TSPE in</a:t>
            </a:r>
            <a:r>
              <a:rPr lang="en-US" baseline="0" dirty="0" smtClean="0"/>
              <a:t> One Slide</a:t>
            </a:r>
            <a:endParaRPr lang="en-US" dirty="0"/>
          </a:p>
        </p:txBody>
      </p:sp>
      <p:sp>
        <p:nvSpPr>
          <p:cNvPr id="3" name="Text Placeholder 5"/>
          <p:cNvSpPr txBox="1">
            <a:spLocks/>
          </p:cNvSpPr>
          <p:nvPr/>
        </p:nvSpPr>
        <p:spPr bwMode="auto">
          <a:xfrm>
            <a:off x="228600" y="5605272"/>
            <a:ext cx="8473440" cy="7193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400" kern="1200">
                <a:solidFill>
                  <a:schemeClr val="tx1"/>
                </a:solidFill>
                <a:latin typeface="Times New Roman" pitchFamily="-65"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lvl="1"/>
            <a:r>
              <a:rPr lang="en-US" smtClean="0"/>
              <a:t>PCL5e print stream -&gt; TSPE -&gt; PCL5e print stream plus security features</a:t>
            </a:r>
            <a:endParaRPr lang="en-US" dirty="0"/>
          </a:p>
        </p:txBody>
      </p:sp>
      <p:pic>
        <p:nvPicPr>
          <p:cNvPr id="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5800" y="1447800"/>
            <a:ext cx="2667000" cy="2915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9" descr="sample prescription.jpg"/>
          <p:cNvPicPr>
            <a:picLocks noChangeAspect="1"/>
          </p:cNvPicPr>
          <p:nvPr/>
        </p:nvPicPr>
        <p:blipFill>
          <a:blip r:embed="rId3" cstate="email">
            <a:lum contrast="-10000"/>
            <a:extLst>
              <a:ext uri="{28A0092B-C50C-407E-A947-70E740481C1C}">
                <a14:useLocalDpi xmlns:a14="http://schemas.microsoft.com/office/drawing/2010/main"/>
              </a:ext>
            </a:extLst>
          </a:blip>
          <a:srcRect/>
          <a:stretch>
            <a:fillRect/>
          </a:stretch>
        </p:blipFill>
        <p:spPr bwMode="auto">
          <a:xfrm>
            <a:off x="5334000" y="1295400"/>
            <a:ext cx="2866170" cy="3733799"/>
          </a:xfrm>
          <a:prstGeom prst="rect">
            <a:avLst/>
          </a:prstGeom>
          <a:noFill/>
          <a:ln w="9525">
            <a:noFill/>
            <a:miter lim="800000"/>
            <a:headEnd/>
            <a:tailEnd/>
          </a:ln>
        </p:spPr>
      </p:pic>
      <p:sp>
        <p:nvSpPr>
          <p:cNvPr id="6" name="TextBox 5"/>
          <p:cNvSpPr txBox="1"/>
          <p:nvPr/>
        </p:nvSpPr>
        <p:spPr>
          <a:xfrm>
            <a:off x="3810000" y="2539425"/>
            <a:ext cx="998607" cy="584775"/>
          </a:xfrm>
          <a:prstGeom prst="rect">
            <a:avLst/>
          </a:prstGeom>
          <a:noFill/>
        </p:spPr>
        <p:txBody>
          <a:bodyPr wrap="none" rtlCol="0">
            <a:spAutoFit/>
          </a:bodyPr>
          <a:lstStyle/>
          <a:p>
            <a:r>
              <a:rPr lang="en-US" sz="3200" b="1" dirty="0" smtClean="0">
                <a:latin typeface="Calibri" pitchFamily="34" charset="0"/>
                <a:cs typeface="Calibri" pitchFamily="34" charset="0"/>
              </a:rPr>
              <a:t>TSPE</a:t>
            </a:r>
            <a:endParaRPr lang="en-US" sz="3200" b="1" dirty="0">
              <a:latin typeface="Calibri" pitchFamily="34" charset="0"/>
              <a:cs typeface="Calibri" pitchFamily="34" charset="0"/>
            </a:endParaRPr>
          </a:p>
        </p:txBody>
      </p:sp>
      <p:cxnSp>
        <p:nvCxnSpPr>
          <p:cNvPr id="7" name="Straight Arrow Connector 6"/>
          <p:cNvCxnSpPr/>
          <p:nvPr/>
        </p:nvCxnSpPr>
        <p:spPr bwMode="auto">
          <a:xfrm>
            <a:off x="3657599" y="3048000"/>
            <a:ext cx="1295401" cy="0"/>
          </a:xfrm>
          <a:prstGeom prst="straightConnector1">
            <a:avLst/>
          </a:prstGeom>
          <a:ln>
            <a:headEnd type="none" w="sm" len="sm"/>
            <a:tailEnd type="arrow"/>
          </a:ln>
        </p:spPr>
        <p:style>
          <a:lnRef idx="3">
            <a:schemeClr val="accent4"/>
          </a:lnRef>
          <a:fillRef idx="0">
            <a:schemeClr val="accent4"/>
          </a:fillRef>
          <a:effectRef idx="2">
            <a:schemeClr val="accent4"/>
          </a:effectRef>
          <a:fontRef idx="minor">
            <a:schemeClr val="tx1"/>
          </a:fontRef>
        </p:style>
      </p:cxnSp>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94363" y="4667974"/>
            <a:ext cx="304623" cy="316149"/>
          </a:xfrm>
          <a:prstGeom prst="rect">
            <a:avLst/>
          </a:prstGeom>
        </p:spPr>
      </p:pic>
    </p:spTree>
    <p:extLst>
      <p:ext uri="{BB962C8B-B14F-4D97-AF65-F5344CB8AC3E}">
        <p14:creationId xmlns:p14="http://schemas.microsoft.com/office/powerpoint/2010/main" val="247845167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bwMode="auto">
          <a:xfrm>
            <a:off x="4648200" y="152400"/>
            <a:ext cx="441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marR="0" indent="0" algn="r" defTabSz="914400" rtl="0" eaLnBrk="1" fontAlgn="auto" latinLnBrk="0" hangingPunct="1">
              <a:lnSpc>
                <a:spcPts val="3300"/>
              </a:lnSpc>
              <a:spcBef>
                <a:spcPct val="0"/>
              </a:spcBef>
              <a:spcAft>
                <a:spcPts val="0"/>
              </a:spcAft>
              <a:buClr>
                <a:srgbClr val="000000"/>
              </a:buClr>
              <a:buSzTx/>
              <a:buFontTx/>
              <a:buNone/>
              <a:tabLst/>
              <a:defRPr sz="2000" b="1" cap="none" baseline="0">
                <a:solidFill>
                  <a:srgbClr val="000000"/>
                </a:solidFill>
                <a:latin typeface="Futura Bk" pitchFamily="34" charset="0"/>
                <a:ea typeface="ＭＳ Ｐゴシック" charset="-128"/>
                <a:cs typeface="ＭＳ Ｐゴシック" charset="-128"/>
              </a:defRPr>
            </a:lvl1pPr>
            <a:lvl2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2pPr>
            <a:lvl3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3pPr>
            <a:lvl4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4pPr>
            <a:lvl5pPr algn="r" rtl="0" eaLnBrk="0" fontAlgn="base" hangingPunct="0">
              <a:spcBef>
                <a:spcPct val="0"/>
              </a:spcBef>
              <a:spcAft>
                <a:spcPct val="0"/>
              </a:spcAft>
              <a:defRPr sz="2400" b="1">
                <a:solidFill>
                  <a:schemeClr val="bg1"/>
                </a:solidFill>
                <a:effectLst>
                  <a:outerShdw blurRad="38100" dist="38100" dir="2700000" algn="tl">
                    <a:srgbClr val="C0C0C0"/>
                  </a:outerShdw>
                </a:effectLst>
                <a:latin typeface="Arial" charset="0"/>
                <a:ea typeface="ＭＳ Ｐゴシック" charset="-128"/>
                <a:cs typeface="ＭＳ Ｐゴシック" charset="-128"/>
              </a:defRPr>
            </a:lvl5pPr>
            <a:lvl6pPr marL="4572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6pPr>
            <a:lvl7pPr marL="9144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7pPr>
            <a:lvl8pPr marL="13716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8pPr>
            <a:lvl9pPr marL="1828800" algn="r" rtl="0" eaLnBrk="1" fontAlgn="base" hangingPunct="1">
              <a:spcBef>
                <a:spcPct val="0"/>
              </a:spcBef>
              <a:spcAft>
                <a:spcPct val="0"/>
              </a:spcAft>
              <a:defRPr sz="2400" b="1">
                <a:solidFill>
                  <a:srgbClr val="000066"/>
                </a:solidFill>
                <a:effectLst>
                  <a:outerShdw blurRad="38100" dist="38100" dir="2700000" algn="tl">
                    <a:srgbClr val="C0C0C0"/>
                  </a:outerShdw>
                </a:effectLst>
                <a:latin typeface="Arial" charset="0"/>
              </a:defRPr>
            </a:lvl9pPr>
          </a:lstStyle>
          <a:p>
            <a:r>
              <a:rPr lang="en-US" sz="2400" dirty="0">
                <a:solidFill>
                  <a:schemeClr val="bg1"/>
                </a:solidFill>
                <a:latin typeface="+mj-lt"/>
              </a:rPr>
              <a:t>TSPE vs. SDP</a:t>
            </a:r>
          </a:p>
        </p:txBody>
      </p:sp>
      <p:sp>
        <p:nvSpPr>
          <p:cNvPr id="4" name="Text Placeholder 3"/>
          <p:cNvSpPr>
            <a:spLocks noGrp="1"/>
          </p:cNvSpPr>
          <p:nvPr>
            <p:ph type="body" sz="quarter" idx="10"/>
          </p:nvPr>
        </p:nvSpPr>
        <p:spPr>
          <a:xfrm>
            <a:off x="795528" y="1530096"/>
            <a:ext cx="8348472" cy="4599432"/>
          </a:xfrm>
        </p:spPr>
        <p:txBody>
          <a:bodyPr/>
          <a:lstStyle/>
          <a:p>
            <a:r>
              <a:rPr lang="en-US" sz="2000" dirty="0" smtClean="0"/>
              <a:t>TROY Secure Print Enterprise (TSPE)</a:t>
            </a:r>
          </a:p>
          <a:p>
            <a:r>
              <a:rPr lang="en-US" sz="2000" dirty="0" smtClean="0"/>
              <a:t>HP TROY Secure Document Print Solution (SDP)</a:t>
            </a:r>
          </a:p>
          <a:p>
            <a:r>
              <a:rPr lang="en-US" sz="2000" dirty="0" smtClean="0"/>
              <a:t>What’s the difference?</a:t>
            </a:r>
          </a:p>
          <a:p>
            <a:r>
              <a:rPr lang="en-US" sz="2000" dirty="0" smtClean="0"/>
              <a:t>The name!</a:t>
            </a:r>
          </a:p>
        </p:txBody>
      </p:sp>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75262" y="3581400"/>
            <a:ext cx="2090737" cy="2702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1768" y="3581400"/>
            <a:ext cx="2094600" cy="2702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764018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437744"/>
            <a:ext cx="6553200" cy="324255"/>
          </a:xfrm>
        </p:spPr>
        <p:txBody>
          <a:bodyPr/>
          <a:lstStyle/>
          <a:p>
            <a:pPr>
              <a:defRPr/>
            </a:pPr>
            <a:r>
              <a:rPr lang="en-GB" dirty="0" smtClean="0"/>
              <a:t>Security Printing Applications </a:t>
            </a:r>
            <a:br>
              <a:rPr lang="en-GB" dirty="0" smtClean="0"/>
            </a:br>
            <a:endParaRPr lang="en-GB" dirty="0"/>
          </a:p>
        </p:txBody>
      </p:sp>
      <p:sp>
        <p:nvSpPr>
          <p:cNvPr id="3" name="Content Placeholder 2"/>
          <p:cNvSpPr>
            <a:spLocks noGrp="1"/>
          </p:cNvSpPr>
          <p:nvPr>
            <p:ph sz="half" idx="1"/>
          </p:nvPr>
        </p:nvSpPr>
        <p:spPr>
          <a:xfrm>
            <a:off x="304800" y="1371600"/>
            <a:ext cx="4305300" cy="4572000"/>
          </a:xfrm>
        </p:spPr>
        <p:txBody>
          <a:bodyPr/>
          <a:lstStyle/>
          <a:p>
            <a:pPr>
              <a:defRPr/>
            </a:pPr>
            <a:r>
              <a:rPr lang="en-GB" sz="1800" dirty="0" smtClean="0"/>
              <a:t>Certificates (Education, examination, birth, marriage, awarding body etc)</a:t>
            </a:r>
          </a:p>
          <a:p>
            <a:pPr>
              <a:defRPr/>
            </a:pPr>
            <a:r>
              <a:rPr lang="en-GB" sz="1800" dirty="0" smtClean="0"/>
              <a:t>Licenses</a:t>
            </a:r>
          </a:p>
          <a:p>
            <a:pPr>
              <a:defRPr/>
            </a:pPr>
            <a:r>
              <a:rPr lang="en-GB" sz="1800" dirty="0" smtClean="0"/>
              <a:t>Registration documents (Vehicle)</a:t>
            </a:r>
          </a:p>
          <a:p>
            <a:pPr>
              <a:defRPr/>
            </a:pPr>
            <a:r>
              <a:rPr lang="en-GB" sz="1800" dirty="0" smtClean="0"/>
              <a:t>Medical Prescriptions</a:t>
            </a:r>
          </a:p>
          <a:p>
            <a:pPr>
              <a:defRPr/>
            </a:pPr>
            <a:r>
              <a:rPr lang="en-GB" sz="1800" dirty="0" smtClean="0"/>
              <a:t>Dividend Warrants</a:t>
            </a:r>
          </a:p>
          <a:p>
            <a:pPr>
              <a:defRPr/>
            </a:pPr>
            <a:r>
              <a:rPr lang="en-GB" sz="1800" dirty="0" smtClean="0"/>
              <a:t>Judicial and Legal Reports</a:t>
            </a:r>
          </a:p>
          <a:p>
            <a:pPr>
              <a:defRPr/>
            </a:pPr>
            <a:r>
              <a:rPr lang="en-GB" sz="1800" dirty="0" smtClean="0"/>
              <a:t>Corporate contracts</a:t>
            </a:r>
          </a:p>
          <a:p>
            <a:pPr>
              <a:defRPr/>
            </a:pPr>
            <a:r>
              <a:rPr lang="en-GB" sz="1800" dirty="0" smtClean="0"/>
              <a:t>Titles of Ownership</a:t>
            </a:r>
          </a:p>
          <a:p>
            <a:pPr>
              <a:defRPr/>
            </a:pPr>
            <a:r>
              <a:rPr lang="en-GB" sz="1800" dirty="0" smtClean="0"/>
              <a:t>Government Tax documents</a:t>
            </a:r>
          </a:p>
          <a:p>
            <a:pPr>
              <a:defRPr/>
            </a:pPr>
            <a:r>
              <a:rPr lang="en-GB" sz="1800" dirty="0" smtClean="0"/>
              <a:t>Identity Documents</a:t>
            </a:r>
          </a:p>
          <a:p>
            <a:pPr>
              <a:defRPr/>
            </a:pPr>
            <a:r>
              <a:rPr lang="en-GB" sz="1800" dirty="0" smtClean="0"/>
              <a:t>Bank drafts</a:t>
            </a:r>
          </a:p>
          <a:p>
            <a:pPr>
              <a:defRPr/>
            </a:pPr>
            <a:r>
              <a:rPr lang="en-GB" sz="1800" dirty="0" smtClean="0"/>
              <a:t>Cheques </a:t>
            </a:r>
            <a:r>
              <a:rPr lang="en-GB" sz="1600" dirty="0" smtClean="0"/>
              <a:t/>
            </a:r>
            <a:br>
              <a:rPr lang="en-GB" sz="1600" dirty="0" smtClean="0"/>
            </a:br>
            <a:endParaRPr lang="en-GB" sz="1600" dirty="0"/>
          </a:p>
        </p:txBody>
      </p:sp>
      <p:sp>
        <p:nvSpPr>
          <p:cNvPr id="4" name="Content Placeholder 3"/>
          <p:cNvSpPr>
            <a:spLocks noGrp="1"/>
          </p:cNvSpPr>
          <p:nvPr>
            <p:ph sz="half" idx="2"/>
          </p:nvPr>
        </p:nvSpPr>
        <p:spPr>
          <a:xfrm>
            <a:off x="4762500" y="1447800"/>
            <a:ext cx="4076700" cy="4495800"/>
          </a:xfrm>
        </p:spPr>
        <p:txBody>
          <a:bodyPr/>
          <a:lstStyle/>
          <a:p>
            <a:pPr>
              <a:defRPr/>
            </a:pPr>
            <a:r>
              <a:rPr lang="en-GB" sz="1800" dirty="0" smtClean="0"/>
              <a:t>Passes</a:t>
            </a:r>
          </a:p>
          <a:p>
            <a:pPr>
              <a:defRPr/>
            </a:pPr>
            <a:r>
              <a:rPr lang="en-GB" sz="1800" dirty="0" smtClean="0"/>
              <a:t>Parking Permits</a:t>
            </a:r>
          </a:p>
          <a:p>
            <a:pPr>
              <a:defRPr/>
            </a:pPr>
            <a:r>
              <a:rPr lang="en-GB" sz="1800" dirty="0" smtClean="0"/>
              <a:t>Ticketing</a:t>
            </a:r>
          </a:p>
          <a:p>
            <a:pPr>
              <a:defRPr/>
            </a:pPr>
            <a:r>
              <a:rPr lang="en-GB" sz="1800" dirty="0" smtClean="0"/>
              <a:t>Membership documents</a:t>
            </a:r>
          </a:p>
          <a:p>
            <a:pPr>
              <a:defRPr/>
            </a:pPr>
            <a:r>
              <a:rPr lang="en-GB" sz="1800" dirty="0" smtClean="0"/>
              <a:t>Validation documents</a:t>
            </a:r>
          </a:p>
          <a:p>
            <a:pPr>
              <a:defRPr/>
            </a:pPr>
            <a:r>
              <a:rPr lang="en-GB" sz="1800" dirty="0" smtClean="0"/>
              <a:t>Accreditation Certificates</a:t>
            </a:r>
          </a:p>
          <a:p>
            <a:pPr>
              <a:defRPr/>
            </a:pPr>
            <a:r>
              <a:rPr lang="en-GB" sz="1800" dirty="0" smtClean="0"/>
              <a:t>Travel / Export documents</a:t>
            </a:r>
          </a:p>
          <a:p>
            <a:pPr>
              <a:defRPr/>
            </a:pPr>
            <a:r>
              <a:rPr lang="en-GB" sz="1800" dirty="0" smtClean="0"/>
              <a:t>Customs and Shipping documents</a:t>
            </a:r>
          </a:p>
          <a:p>
            <a:pPr>
              <a:defRPr/>
            </a:pPr>
            <a:r>
              <a:rPr lang="en-GB" sz="1800" dirty="0" smtClean="0"/>
              <a:t>Financial Agreements</a:t>
            </a:r>
          </a:p>
          <a:p>
            <a:pPr>
              <a:defRPr/>
            </a:pPr>
            <a:r>
              <a:rPr lang="en-GB" sz="1800" dirty="0" smtClean="0"/>
              <a:t>Share certificates</a:t>
            </a:r>
          </a:p>
          <a:p>
            <a:pPr>
              <a:defRPr/>
            </a:pPr>
            <a:r>
              <a:rPr lang="en-GB" sz="1800" dirty="0" smtClean="0"/>
              <a:t>Retail Vouchers</a:t>
            </a:r>
          </a:p>
          <a:p>
            <a:pPr>
              <a:defRPr/>
            </a:pPr>
            <a:r>
              <a:rPr lang="en-GB" sz="1800" dirty="0" smtClean="0"/>
              <a:t>Visa labels</a:t>
            </a:r>
          </a:p>
          <a:p>
            <a:pPr>
              <a:defRPr/>
            </a:pPr>
            <a:r>
              <a:rPr lang="en-GB" sz="1800" dirty="0" smtClean="0"/>
              <a:t>Insurance Policy Documents</a:t>
            </a:r>
          </a:p>
          <a:p>
            <a:pPr>
              <a:defRPr/>
            </a:pPr>
            <a:endParaRPr lang="en-GB" sz="1800" dirty="0"/>
          </a:p>
        </p:txBody>
      </p:sp>
    </p:spTree>
    <p:extLst>
      <p:ext uri="{BB962C8B-B14F-4D97-AF65-F5344CB8AC3E}">
        <p14:creationId xmlns:p14="http://schemas.microsoft.com/office/powerpoint/2010/main" val="4160399927"/>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03" y="160176"/>
            <a:ext cx="8375650" cy="439737"/>
          </a:xfrm>
        </p:spPr>
        <p:txBody>
          <a:bodyPr>
            <a:noAutofit/>
          </a:bodyPr>
          <a:lstStyle/>
          <a:p>
            <a:r>
              <a:rPr lang="en-US" sz="2400" kern="1200" dirty="0">
                <a:solidFill>
                  <a:schemeClr val="bg1"/>
                </a:solidFill>
                <a:latin typeface="+mj-lt"/>
              </a:rPr>
              <a:t>Copy Prevention</a:t>
            </a:r>
          </a:p>
        </p:txBody>
      </p:sp>
      <p:sp>
        <p:nvSpPr>
          <p:cNvPr id="3" name="Content Placeholder 2"/>
          <p:cNvSpPr>
            <a:spLocks noGrp="1"/>
          </p:cNvSpPr>
          <p:nvPr>
            <p:ph type="body" sz="quarter" idx="10"/>
          </p:nvPr>
        </p:nvSpPr>
        <p:spPr/>
        <p:txBody>
          <a:bodyPr/>
          <a:lstStyle/>
          <a:p>
            <a:r>
              <a:rPr lang="en-US" sz="1800" dirty="0" smtClean="0">
                <a:effectLst/>
                <a:latin typeface="Futura Bk" pitchFamily="34" charset="0"/>
              </a:rPr>
              <a:t>TROY “copy” (void, illegal) pantograph technology can be seen with an unaided eye.</a:t>
            </a:r>
          </a:p>
          <a:p>
            <a:endParaRPr lang="en-US" dirty="0"/>
          </a:p>
        </p:txBody>
      </p:sp>
      <p:pic>
        <p:nvPicPr>
          <p:cNvPr id="6" name="Picture 9" descr="sample prescription.jpg"/>
          <p:cNvPicPr>
            <a:picLocks noChangeAspect="1"/>
          </p:cNvPicPr>
          <p:nvPr/>
        </p:nvPicPr>
        <p:blipFill>
          <a:blip r:embed="rId3" cstate="email">
            <a:lum contrast="-10000"/>
            <a:extLst>
              <a:ext uri="{28A0092B-C50C-407E-A947-70E740481C1C}">
                <a14:useLocalDpi xmlns:a14="http://schemas.microsoft.com/office/drawing/2010/main"/>
              </a:ext>
            </a:extLst>
          </a:blip>
          <a:srcRect/>
          <a:stretch>
            <a:fillRect/>
          </a:stretch>
        </p:blipFill>
        <p:spPr bwMode="auto">
          <a:xfrm>
            <a:off x="1676400" y="2362200"/>
            <a:ext cx="2866170" cy="3733799"/>
          </a:xfrm>
          <a:prstGeom prst="rect">
            <a:avLst/>
          </a:prstGeom>
          <a:noFill/>
          <a:ln w="9525">
            <a:noFill/>
            <a:miter lim="800000"/>
            <a:headEnd/>
            <a:tailEnd/>
          </a:ln>
        </p:spPr>
      </p:pic>
      <p:pic>
        <p:nvPicPr>
          <p:cNvPr id="7" name="Picture 10" descr="sample prescription - Copy void.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94970" y="2355330"/>
            <a:ext cx="2870200" cy="3740670"/>
          </a:xfrm>
          <a:prstGeom prst="rect">
            <a:avLst/>
          </a:prstGeom>
          <a:noFill/>
          <a:ln w="9525">
            <a:noFill/>
            <a:miter lim="800000"/>
            <a:headEnd/>
            <a:tailEnd/>
          </a:ln>
        </p:spPr>
      </p:pic>
      <p:pic>
        <p:nvPicPr>
          <p:cNvPr id="8" name="Picture 11" descr="COPY VOID Close-up.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676170" y="3581400"/>
            <a:ext cx="1997075" cy="1828800"/>
          </a:xfrm>
          <a:prstGeom prst="rect">
            <a:avLst/>
          </a:prstGeom>
          <a:noFill/>
          <a:ln w="9525">
            <a:noFill/>
            <a:miter lim="800000"/>
            <a:headEnd/>
            <a:tailEnd/>
          </a:ln>
        </p:spPr>
      </p:pic>
    </p:spTree>
    <p:extLst>
      <p:ext uri="{BB962C8B-B14F-4D97-AF65-F5344CB8AC3E}">
        <p14:creationId xmlns:p14="http://schemas.microsoft.com/office/powerpoint/2010/main" val="9458140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465" y="177435"/>
            <a:ext cx="8375650" cy="439737"/>
          </a:xfrm>
        </p:spPr>
        <p:txBody>
          <a:bodyPr>
            <a:noAutofit/>
          </a:bodyPr>
          <a:lstStyle/>
          <a:p>
            <a:r>
              <a:rPr lang="en-US" sz="2400" kern="1200" dirty="0">
                <a:solidFill>
                  <a:schemeClr val="bg1"/>
                </a:solidFill>
                <a:latin typeface="+mj-lt"/>
              </a:rPr>
              <a:t>Copy Prevention</a:t>
            </a:r>
          </a:p>
        </p:txBody>
      </p:sp>
      <p:sp>
        <p:nvSpPr>
          <p:cNvPr id="3" name="Content Placeholder 2"/>
          <p:cNvSpPr>
            <a:spLocks noGrp="1"/>
          </p:cNvSpPr>
          <p:nvPr>
            <p:ph type="body" sz="quarter" idx="10"/>
          </p:nvPr>
        </p:nvSpPr>
        <p:spPr/>
        <p:txBody>
          <a:bodyPr/>
          <a:lstStyle/>
          <a:p>
            <a:r>
              <a:rPr lang="en-US" sz="1800" b="0" kern="0" dirty="0" smtClean="0">
                <a:latin typeface="Futura Bk" pitchFamily="34" charset="0"/>
              </a:rPr>
              <a:t>TROY microprint is a (0.8, 0.6, or 0.5) point font that can be verified using a simple magnifier and cannot be replicated (unreadable) on a photocopier.</a:t>
            </a:r>
          </a:p>
          <a:p>
            <a:endParaRPr lang="en-US" dirty="0"/>
          </a:p>
        </p:txBody>
      </p:sp>
      <p:pic>
        <p:nvPicPr>
          <p:cNvPr id="4" name="Picture 9" descr="point 6 micro print.JPG"/>
          <p:cNvPicPr>
            <a:picLocks noChangeAspect="1"/>
          </p:cNvPicPr>
          <p:nvPr/>
        </p:nvPicPr>
        <p:blipFill>
          <a:blip r:embed="rId3" cstate="print"/>
          <a:srcRect l="3751" r="39999" b="33334"/>
          <a:stretch>
            <a:fillRect/>
          </a:stretch>
        </p:blipFill>
        <p:spPr bwMode="auto">
          <a:xfrm>
            <a:off x="533400" y="2667000"/>
            <a:ext cx="3810000" cy="3386138"/>
          </a:xfrm>
          <a:prstGeom prst="rect">
            <a:avLst/>
          </a:prstGeom>
          <a:noFill/>
          <a:ln w="9525">
            <a:noFill/>
            <a:miter lim="800000"/>
            <a:headEnd/>
            <a:tailEnd/>
          </a:ln>
        </p:spPr>
      </p:pic>
      <p:pic>
        <p:nvPicPr>
          <p:cNvPr id="5" name="Picture 10" descr="point 6 micro print - copy.JPG"/>
          <p:cNvPicPr>
            <a:picLocks noChangeAspect="1"/>
          </p:cNvPicPr>
          <p:nvPr/>
        </p:nvPicPr>
        <p:blipFill>
          <a:blip r:embed="rId4" cstate="print"/>
          <a:srcRect t="3020" r="43396" b="30566"/>
          <a:stretch>
            <a:fillRect/>
          </a:stretch>
        </p:blipFill>
        <p:spPr bwMode="auto">
          <a:xfrm>
            <a:off x="4535136" y="2700338"/>
            <a:ext cx="3810000" cy="3352800"/>
          </a:xfrm>
          <a:prstGeom prst="rect">
            <a:avLst/>
          </a:prstGeom>
          <a:noFill/>
          <a:ln w="9525">
            <a:noFill/>
            <a:miter lim="800000"/>
            <a:headEnd/>
            <a:tailEnd/>
          </a:ln>
        </p:spPr>
      </p:pic>
    </p:spTree>
    <p:extLst>
      <p:ext uri="{BB962C8B-B14F-4D97-AF65-F5344CB8AC3E}">
        <p14:creationId xmlns:p14="http://schemas.microsoft.com/office/powerpoint/2010/main" val="7558003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99652" y="167703"/>
            <a:ext cx="8375650" cy="439737"/>
          </a:xfrm>
        </p:spPr>
        <p:txBody>
          <a:bodyPr/>
          <a:lstStyle/>
          <a:p>
            <a:r>
              <a:rPr lang="en-US" sz="2400" kern="1200" dirty="0">
                <a:solidFill>
                  <a:schemeClr val="bg1"/>
                </a:solidFill>
                <a:latin typeface="+mj-lt"/>
              </a:rPr>
              <a:t>Prevent </a:t>
            </a:r>
            <a:r>
              <a:rPr lang="en-US" sz="2400" kern="1200" dirty="0" smtClean="0">
                <a:solidFill>
                  <a:schemeClr val="bg1"/>
                </a:solidFill>
                <a:latin typeface="+mj-lt"/>
              </a:rPr>
              <a:t>Alteration</a:t>
            </a:r>
            <a:endParaRPr lang="en-US" sz="2400" kern="1200" dirty="0">
              <a:solidFill>
                <a:schemeClr val="bg1"/>
              </a:solidFill>
              <a:latin typeface="+mj-lt"/>
            </a:endParaRPr>
          </a:p>
        </p:txBody>
      </p:sp>
      <p:sp>
        <p:nvSpPr>
          <p:cNvPr id="4" name="Text Placeholder 3"/>
          <p:cNvSpPr>
            <a:spLocks noGrp="1"/>
          </p:cNvSpPr>
          <p:nvPr>
            <p:ph type="body" sz="quarter" idx="10"/>
          </p:nvPr>
        </p:nvSpPr>
        <p:spPr>
          <a:xfrm>
            <a:off x="365760" y="1530096"/>
            <a:ext cx="4434840" cy="4599432"/>
          </a:xfrm>
        </p:spPr>
        <p:txBody>
          <a:bodyPr>
            <a:normAutofit/>
          </a:bodyPr>
          <a:lstStyle/>
          <a:p>
            <a:r>
              <a:rPr lang="en-US" sz="1800" dirty="0">
                <a:latin typeface="Futura Bk"/>
              </a:rPr>
              <a:t>TROYMark prevents user from </a:t>
            </a:r>
            <a:r>
              <a:rPr lang="en-US" sz="1800" dirty="0" smtClean="0">
                <a:latin typeface="Futura Bk"/>
              </a:rPr>
              <a:t>altering </a:t>
            </a:r>
            <a:r>
              <a:rPr lang="en-US" sz="1800" dirty="0">
                <a:latin typeface="Futura Bk"/>
              </a:rPr>
              <a:t>the </a:t>
            </a:r>
            <a:r>
              <a:rPr lang="en-US" sz="1800" dirty="0" smtClean="0">
                <a:latin typeface="Futura Bk"/>
              </a:rPr>
              <a:t>document</a:t>
            </a:r>
          </a:p>
          <a:p>
            <a:r>
              <a:rPr lang="en-US" sz="1800" dirty="0" smtClean="0">
                <a:latin typeface="Futura Bk"/>
              </a:rPr>
              <a:t>Can be printed on front or back of document</a:t>
            </a:r>
            <a:endParaRPr lang="en-US" sz="1800" dirty="0">
              <a:latin typeface="Futura Bk"/>
            </a:endParaRP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30694" y="1750978"/>
            <a:ext cx="2898361" cy="4153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596992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02376" y="157979"/>
            <a:ext cx="8375650" cy="439737"/>
          </a:xfrm>
        </p:spPr>
        <p:txBody>
          <a:bodyPr>
            <a:noAutofit/>
          </a:bodyPr>
          <a:lstStyle/>
          <a:p>
            <a:pPr>
              <a:lnSpc>
                <a:spcPct val="95000"/>
              </a:lnSpc>
            </a:pPr>
            <a:r>
              <a:rPr lang="en-US" sz="2400" kern="1200" dirty="0">
                <a:solidFill>
                  <a:schemeClr val="bg1"/>
                </a:solidFill>
                <a:latin typeface="+mj-lt"/>
              </a:rPr>
              <a:t>Counterfeit Resistance</a:t>
            </a:r>
          </a:p>
        </p:txBody>
      </p:sp>
      <p:sp>
        <p:nvSpPr>
          <p:cNvPr id="5" name="Text Placeholder 4"/>
          <p:cNvSpPr>
            <a:spLocks noGrp="1"/>
          </p:cNvSpPr>
          <p:nvPr>
            <p:ph type="body" sz="quarter" idx="10"/>
          </p:nvPr>
        </p:nvSpPr>
        <p:spPr>
          <a:xfrm>
            <a:off x="365760" y="1190892"/>
            <a:ext cx="8348472" cy="4599432"/>
          </a:xfrm>
        </p:spPr>
        <p:txBody>
          <a:bodyPr/>
          <a:lstStyle/>
          <a:p>
            <a:r>
              <a:rPr lang="en-US" sz="1800" b="0" dirty="0" smtClean="0"/>
              <a:t>Troy Secure Document Printing solution can automatically print the security features at the bottom of the prescription. Anyone dealing with CMS regulations in the healthcare industry can quickly look at this warning box to educate themselves and verify if the document is the original or a counterfeit. </a:t>
            </a:r>
          </a:p>
          <a:p>
            <a:endParaRPr lang="en-US" dirty="0"/>
          </a:p>
        </p:txBody>
      </p:sp>
      <p:pic>
        <p:nvPicPr>
          <p:cNvPr id="4" name="Content Placeholder 3"/>
          <p:cNvPicPr>
            <a:picLocks noGrp="1"/>
          </p:cNvPicPr>
          <p:nvPr>
            <p:ph idx="4294967295"/>
          </p:nvPr>
        </p:nvPicPr>
        <p:blipFill>
          <a:blip r:embed="rId3" cstate="print"/>
          <a:srcRect t="11092" r="-2247"/>
          <a:stretch>
            <a:fillRect/>
          </a:stretch>
        </p:blipFill>
        <p:spPr>
          <a:xfrm>
            <a:off x="1447800" y="3124200"/>
            <a:ext cx="6483350" cy="2395538"/>
          </a:xfrm>
        </p:spPr>
      </p:pic>
      <p:sp>
        <p:nvSpPr>
          <p:cNvPr id="12" name="Content Placeholder 2"/>
          <p:cNvSpPr txBox="1">
            <a:spLocks/>
          </p:cNvSpPr>
          <p:nvPr/>
        </p:nvSpPr>
        <p:spPr>
          <a:xfrm>
            <a:off x="457200" y="1219200"/>
            <a:ext cx="8229600" cy="26669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49478672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a:xfrm>
            <a:off x="2514600" y="76200"/>
            <a:ext cx="6629400" cy="609600"/>
          </a:xfrm>
        </p:spPr>
        <p:txBody>
          <a:bodyPr/>
          <a:lstStyle/>
          <a:p>
            <a:pPr eaLnBrk="1" hangingPunct="1"/>
            <a:r>
              <a:rPr lang="en-US" dirty="0" smtClean="0">
                <a:ea typeface="ＭＳ Ｐゴシック" panose="020B0600070205080204" pitchFamily="34" charset="-128"/>
              </a:rPr>
              <a:t>TROY Print Trace Enterprise</a:t>
            </a:r>
            <a:br>
              <a:rPr lang="en-US" dirty="0" smtClean="0">
                <a:ea typeface="ＭＳ Ｐゴシック" panose="020B0600070205080204" pitchFamily="34" charset="-128"/>
              </a:rPr>
            </a:br>
            <a:r>
              <a:rPr lang="en-US" dirty="0" smtClean="0">
                <a:ea typeface="ＭＳ Ｐゴシック" panose="020B0600070205080204" pitchFamily="34" charset="-128"/>
              </a:rPr>
              <a:t>Who Cares Who Printed a Document?</a:t>
            </a:r>
          </a:p>
        </p:txBody>
      </p:sp>
      <p:graphicFrame>
        <p:nvGraphicFramePr>
          <p:cNvPr id="4" name="Table 3"/>
          <p:cNvGraphicFramePr>
            <a:graphicFrameLocks noGrp="1"/>
          </p:cNvGraphicFramePr>
          <p:nvPr/>
        </p:nvGraphicFramePr>
        <p:xfrm>
          <a:off x="457200" y="1143000"/>
          <a:ext cx="8077202" cy="4673681"/>
        </p:xfrm>
        <a:graphic>
          <a:graphicData uri="http://schemas.openxmlformats.org/drawingml/2006/table">
            <a:tbl>
              <a:tblPr firstRow="1" firstCol="1" bandRow="1">
                <a:tableStyleId>{93296810-A885-4BE3-A3E7-6D5BEEA58F35}</a:tableStyleId>
              </a:tblPr>
              <a:tblGrid>
                <a:gridCol w="1295401"/>
                <a:gridCol w="1676400"/>
                <a:gridCol w="1676400"/>
                <a:gridCol w="1813561"/>
                <a:gridCol w="1615440"/>
              </a:tblGrid>
              <a:tr h="558887">
                <a:tc>
                  <a:txBody>
                    <a:bodyPr/>
                    <a:lstStyle/>
                    <a:p>
                      <a:pPr algn="ctr"/>
                      <a:endParaRPr lang="en-US" sz="1400" dirty="0"/>
                    </a:p>
                  </a:txBody>
                  <a:tcPr marT="45719" marB="45719"/>
                </a:tc>
                <a:tc>
                  <a:txBody>
                    <a:bodyPr/>
                    <a:lstStyle/>
                    <a:p>
                      <a:pPr algn="ctr"/>
                      <a:r>
                        <a:rPr lang="en-US" sz="1400" dirty="0" smtClean="0"/>
                        <a:t>Corporate</a:t>
                      </a:r>
                      <a:endParaRPr lang="en-US" sz="1400" dirty="0"/>
                    </a:p>
                  </a:txBody>
                  <a:tcPr marT="45719" marB="45719"/>
                </a:tc>
                <a:tc>
                  <a:txBody>
                    <a:bodyPr/>
                    <a:lstStyle/>
                    <a:p>
                      <a:pPr algn="ctr"/>
                      <a:r>
                        <a:rPr lang="en-US" sz="1400" dirty="0" smtClean="0"/>
                        <a:t>Healthcare</a:t>
                      </a:r>
                      <a:endParaRPr lang="en-US" sz="1400" dirty="0"/>
                    </a:p>
                  </a:txBody>
                  <a:tcPr marT="45719" marB="45719"/>
                </a:tc>
                <a:tc>
                  <a:txBody>
                    <a:bodyPr/>
                    <a:lstStyle/>
                    <a:p>
                      <a:pPr algn="ctr"/>
                      <a:r>
                        <a:rPr lang="en-US" sz="1400" dirty="0" smtClean="0"/>
                        <a:t>Financial Services</a:t>
                      </a:r>
                      <a:endParaRPr lang="en-US" sz="1400" dirty="0"/>
                    </a:p>
                  </a:txBody>
                  <a:tcPr marT="45719" marB="45719"/>
                </a:tc>
                <a:tc>
                  <a:txBody>
                    <a:bodyPr/>
                    <a:lstStyle/>
                    <a:p>
                      <a:pPr algn="ctr"/>
                      <a:r>
                        <a:rPr lang="en-US" sz="1400" dirty="0" smtClean="0"/>
                        <a:t>Government</a:t>
                      </a:r>
                      <a:endParaRPr lang="en-US" sz="1400" dirty="0"/>
                    </a:p>
                  </a:txBody>
                  <a:tcPr marT="45719" marB="45719"/>
                </a:tc>
              </a:tr>
              <a:tr h="2011637">
                <a:tc>
                  <a:txBody>
                    <a:bodyPr/>
                    <a:lstStyle/>
                    <a:p>
                      <a:r>
                        <a:rPr lang="en-US" sz="1400" dirty="0" smtClean="0"/>
                        <a:t>Document Types</a:t>
                      </a:r>
                      <a:endParaRPr lang="en-US" sz="1400" dirty="0"/>
                    </a:p>
                  </a:txBody>
                  <a:tcPr marT="45719" marB="45719"/>
                </a:tc>
                <a:tc>
                  <a:txBody>
                    <a:bodyPr/>
                    <a:lstStyle/>
                    <a:p>
                      <a:pPr marL="117475" indent="-117475">
                        <a:buFont typeface="Arial" pitchFamily="34" charset="0"/>
                        <a:buChar char="•"/>
                      </a:pPr>
                      <a:r>
                        <a:rPr lang="en-US" sz="1400" dirty="0" smtClean="0"/>
                        <a:t>Compliance documents (SOX)</a:t>
                      </a:r>
                    </a:p>
                    <a:p>
                      <a:pPr marL="117475" indent="-117475">
                        <a:buFont typeface="Arial" pitchFamily="34" charset="0"/>
                        <a:buChar char="•"/>
                      </a:pPr>
                      <a:r>
                        <a:rPr lang="en-US" sz="1400" dirty="0" smtClean="0"/>
                        <a:t>Legal documents</a:t>
                      </a:r>
                    </a:p>
                    <a:p>
                      <a:pPr marL="117475" indent="-117475">
                        <a:buFont typeface="Arial" pitchFamily="34" charset="0"/>
                        <a:buChar char="•"/>
                      </a:pPr>
                      <a:r>
                        <a:rPr lang="en-US" sz="1400" baseline="0" dirty="0" smtClean="0"/>
                        <a:t>Intellectual property – formulas, drawings, S/W code</a:t>
                      </a:r>
                    </a:p>
                  </a:txBody>
                  <a:tcPr marT="45719" marB="45719"/>
                </a:tc>
                <a:tc>
                  <a:txBody>
                    <a:bodyPr/>
                    <a:lstStyle/>
                    <a:p>
                      <a:pPr marL="117475" indent="-117475">
                        <a:buFont typeface="Arial" pitchFamily="34" charset="0"/>
                        <a:buChar char="•"/>
                      </a:pPr>
                      <a:r>
                        <a:rPr lang="en-US" sz="1400" dirty="0" smtClean="0"/>
                        <a:t>Patient records</a:t>
                      </a:r>
                    </a:p>
                    <a:p>
                      <a:pPr marL="117475" indent="-117475">
                        <a:buFont typeface="Arial" pitchFamily="34" charset="0"/>
                        <a:buChar char="•"/>
                      </a:pPr>
                      <a:r>
                        <a:rPr lang="en-US" sz="1400" dirty="0" smtClean="0"/>
                        <a:t>Prescriptions</a:t>
                      </a:r>
                    </a:p>
                    <a:p>
                      <a:pPr marL="117475" indent="-117475">
                        <a:buFont typeface="Arial" pitchFamily="34" charset="0"/>
                        <a:buChar char="•"/>
                      </a:pPr>
                      <a:r>
                        <a:rPr lang="en-US" sz="1400" dirty="0" smtClean="0"/>
                        <a:t>Explanation of benefits (EOBs)</a:t>
                      </a:r>
                      <a:endParaRPr lang="en-US" sz="1400" dirty="0"/>
                    </a:p>
                  </a:txBody>
                  <a:tcPr marT="45719" marB="45719"/>
                </a:tc>
                <a:tc>
                  <a:txBody>
                    <a:bodyPr/>
                    <a:lstStyle/>
                    <a:p>
                      <a:pPr marL="117475" indent="-117475">
                        <a:buFont typeface="Arial" pitchFamily="34" charset="0"/>
                        <a:buChar char="•"/>
                      </a:pPr>
                      <a:r>
                        <a:rPr lang="en-US" sz="1400" dirty="0" smtClean="0"/>
                        <a:t>Compliance documents (SOX)</a:t>
                      </a:r>
                    </a:p>
                    <a:p>
                      <a:pPr marL="117475" indent="-117475">
                        <a:buFont typeface="Arial" pitchFamily="34" charset="0"/>
                        <a:buChar char="•"/>
                      </a:pPr>
                      <a:r>
                        <a:rPr lang="en-US" sz="1400" dirty="0" smtClean="0"/>
                        <a:t>Personal</a:t>
                      </a:r>
                      <a:r>
                        <a:rPr lang="en-US" sz="1400" baseline="0" dirty="0" smtClean="0"/>
                        <a:t> statements</a:t>
                      </a:r>
                    </a:p>
                    <a:p>
                      <a:pPr marL="117475" indent="-117475">
                        <a:buFont typeface="Arial" pitchFamily="34" charset="0"/>
                        <a:buChar char="•"/>
                      </a:pPr>
                      <a:r>
                        <a:rPr lang="en-US" sz="1400" baseline="0" dirty="0" smtClean="0"/>
                        <a:t>Proof of insurance</a:t>
                      </a:r>
                      <a:endParaRPr lang="en-US" sz="1400" dirty="0"/>
                    </a:p>
                  </a:txBody>
                  <a:tcPr marT="45719" marB="45719"/>
                </a:tc>
                <a:tc>
                  <a:txBody>
                    <a:bodyPr/>
                    <a:lstStyle/>
                    <a:p>
                      <a:pPr marL="117475" indent="-117475">
                        <a:buFont typeface="Arial" pitchFamily="34" charset="0"/>
                        <a:buChar char="•"/>
                      </a:pPr>
                      <a:r>
                        <a:rPr lang="en-US" sz="1400" dirty="0" smtClean="0"/>
                        <a:t>Draft legislation</a:t>
                      </a:r>
                    </a:p>
                    <a:p>
                      <a:pPr marL="117475" indent="-117475">
                        <a:buFont typeface="Arial" pitchFamily="34" charset="0"/>
                        <a:buChar char="•"/>
                      </a:pPr>
                      <a:r>
                        <a:rPr lang="en-US" sz="1400" dirty="0" smtClean="0"/>
                        <a:t>Diplomatic</a:t>
                      </a:r>
                      <a:endParaRPr lang="en-US" sz="1400" baseline="0" dirty="0" smtClean="0"/>
                    </a:p>
                    <a:p>
                      <a:pPr marL="117475" indent="-117475">
                        <a:buFont typeface="Arial" pitchFamily="34" charset="0"/>
                        <a:buChar char="•"/>
                      </a:pPr>
                      <a:r>
                        <a:rPr lang="en-US" sz="1400" baseline="0" dirty="0" smtClean="0"/>
                        <a:t>Defense and intelligence</a:t>
                      </a:r>
                    </a:p>
                    <a:p>
                      <a:pPr marL="117475" indent="-117475">
                        <a:buFont typeface="Arial" pitchFamily="34" charset="0"/>
                        <a:buChar char="•"/>
                      </a:pPr>
                      <a:r>
                        <a:rPr lang="en-US" sz="1400" baseline="0" dirty="0" smtClean="0"/>
                        <a:t>Official certificates</a:t>
                      </a:r>
                      <a:endParaRPr lang="en-US" sz="1400" dirty="0"/>
                    </a:p>
                  </a:txBody>
                  <a:tcPr marT="45719" marB="45719"/>
                </a:tc>
              </a:tr>
              <a:tr h="944860">
                <a:tc>
                  <a:txBody>
                    <a:bodyPr/>
                    <a:lstStyle/>
                    <a:p>
                      <a:r>
                        <a:rPr lang="en-US" sz="1400" dirty="0" smtClean="0"/>
                        <a:t>Issues</a:t>
                      </a:r>
                      <a:endParaRPr lang="en-US" sz="1400" dirty="0"/>
                    </a:p>
                  </a:txBody>
                  <a:tcPr marT="45719" marB="45719"/>
                </a:tc>
                <a:tc>
                  <a:txBody>
                    <a:bodyPr/>
                    <a:lstStyle/>
                    <a:p>
                      <a:pPr marL="117475" indent="-117475">
                        <a:buFont typeface="Arial" pitchFamily="34" charset="0"/>
                        <a:buChar char="•"/>
                      </a:pPr>
                      <a:r>
                        <a:rPr lang="en-US" sz="1400" dirty="0" smtClean="0"/>
                        <a:t>Information</a:t>
                      </a:r>
                      <a:r>
                        <a:rPr lang="en-US" sz="1400" baseline="0" dirty="0" smtClean="0"/>
                        <a:t> </a:t>
                      </a:r>
                      <a:r>
                        <a:rPr lang="en-US" sz="1400" dirty="0" smtClean="0"/>
                        <a:t>Control and audit </a:t>
                      </a:r>
                    </a:p>
                    <a:p>
                      <a:pPr marL="117475" indent="-117475">
                        <a:buFont typeface="Arial" pitchFamily="34" charset="0"/>
                        <a:buChar char="•"/>
                      </a:pPr>
                      <a:r>
                        <a:rPr lang="en-US" sz="1400" dirty="0" smtClean="0"/>
                        <a:t>Theft of IP</a:t>
                      </a:r>
                    </a:p>
                    <a:p>
                      <a:pPr marL="117475" indent="-117475">
                        <a:buFont typeface="Arial" pitchFamily="34" charset="0"/>
                        <a:buChar char="•"/>
                      </a:pPr>
                      <a:r>
                        <a:rPr lang="en-US" sz="1400" dirty="0" smtClean="0"/>
                        <a:t>Bad press</a:t>
                      </a:r>
                      <a:endParaRPr lang="en-US" sz="1400" dirty="0"/>
                    </a:p>
                  </a:txBody>
                  <a:tcPr marT="45719" marB="45719"/>
                </a:tc>
                <a:tc>
                  <a:txBody>
                    <a:bodyPr/>
                    <a:lstStyle/>
                    <a:p>
                      <a:pPr marL="117475" indent="-117475">
                        <a:buFont typeface="Arial" pitchFamily="34" charset="0"/>
                        <a:buChar char="•"/>
                      </a:pPr>
                      <a:r>
                        <a:rPr lang="en-US" sz="1400" dirty="0" smtClean="0"/>
                        <a:t>Confidentiality, control</a:t>
                      </a:r>
                      <a:r>
                        <a:rPr lang="en-US" sz="1400" baseline="0" dirty="0" smtClean="0"/>
                        <a:t> a</a:t>
                      </a:r>
                      <a:r>
                        <a:rPr lang="en-US" sz="1400" dirty="0" smtClean="0"/>
                        <a:t>nd audit </a:t>
                      </a:r>
                    </a:p>
                    <a:p>
                      <a:pPr marL="117475" indent="-117475">
                        <a:buFont typeface="Arial" pitchFamily="34" charset="0"/>
                        <a:buChar char="•"/>
                      </a:pPr>
                      <a:r>
                        <a:rPr lang="en-US" sz="1400" dirty="0" smtClean="0"/>
                        <a:t>Law suits</a:t>
                      </a:r>
                      <a:endParaRPr lang="en-US" sz="1400" baseline="0" dirty="0" smtClean="0"/>
                    </a:p>
                    <a:p>
                      <a:pPr marL="117475" indent="-117475">
                        <a:buFont typeface="Arial" pitchFamily="34" charset="0"/>
                        <a:buChar char="•"/>
                      </a:pPr>
                      <a:r>
                        <a:rPr lang="en-US" sz="1400" dirty="0" smtClean="0"/>
                        <a:t>Bad press</a:t>
                      </a:r>
                    </a:p>
                  </a:txBody>
                  <a:tcPr marT="45719" marB="45719"/>
                </a:tc>
                <a:tc>
                  <a:txBody>
                    <a:bodyPr/>
                    <a:lstStyle/>
                    <a:p>
                      <a:pPr marL="117475" indent="-117475">
                        <a:buFont typeface="Arial" pitchFamily="34" charset="0"/>
                        <a:buChar char="•"/>
                      </a:pPr>
                      <a:r>
                        <a:rPr lang="en-US" sz="1400" dirty="0" smtClean="0"/>
                        <a:t>Confidentiality</a:t>
                      </a:r>
                      <a:r>
                        <a:rPr lang="en-US" sz="1400" baseline="0" dirty="0" smtClean="0"/>
                        <a:t> a</a:t>
                      </a:r>
                      <a:r>
                        <a:rPr lang="en-US" sz="1400" dirty="0" smtClean="0"/>
                        <a:t>nd audit </a:t>
                      </a:r>
                    </a:p>
                    <a:p>
                      <a:pPr marL="117475" indent="-117475">
                        <a:buFont typeface="Arial" pitchFamily="34" charset="0"/>
                        <a:buChar char="•"/>
                      </a:pPr>
                      <a:r>
                        <a:rPr lang="en-US" sz="1400" dirty="0" smtClean="0"/>
                        <a:t>Law suits</a:t>
                      </a:r>
                      <a:endParaRPr lang="en-US" sz="1400" baseline="0" dirty="0" smtClean="0"/>
                    </a:p>
                    <a:p>
                      <a:pPr marL="117475" indent="-117475">
                        <a:buFont typeface="Arial" pitchFamily="34" charset="0"/>
                        <a:buChar char="•"/>
                      </a:pPr>
                      <a:r>
                        <a:rPr lang="en-US" sz="1400" dirty="0" smtClean="0"/>
                        <a:t>Bad</a:t>
                      </a:r>
                      <a:r>
                        <a:rPr lang="en-US" sz="1400" baseline="0" dirty="0" smtClean="0"/>
                        <a:t> press</a:t>
                      </a:r>
                      <a:endParaRPr lang="en-US" sz="1400" dirty="0" smtClean="0"/>
                    </a:p>
                  </a:txBody>
                  <a:tcPr marT="45719" marB="45719"/>
                </a:tc>
                <a:tc>
                  <a:txBody>
                    <a:bodyPr/>
                    <a:lstStyle/>
                    <a:p>
                      <a:pPr marL="117475" indent="-117475">
                        <a:buFont typeface="Arial" pitchFamily="34" charset="0"/>
                        <a:buChar char="•"/>
                      </a:pPr>
                      <a:r>
                        <a:rPr lang="en-US" sz="1400" dirty="0" smtClean="0"/>
                        <a:t>Confidentiality</a:t>
                      </a:r>
                    </a:p>
                    <a:p>
                      <a:pPr marL="117475" indent="-117475">
                        <a:buFont typeface="Arial" pitchFamily="34" charset="0"/>
                        <a:buChar char="•"/>
                      </a:pPr>
                      <a:r>
                        <a:rPr lang="en-US" sz="1400" dirty="0" smtClean="0"/>
                        <a:t>National Security </a:t>
                      </a:r>
                      <a:endParaRPr lang="en-US" sz="1400" baseline="0" dirty="0" smtClean="0"/>
                    </a:p>
                    <a:p>
                      <a:pPr marL="117475" indent="-117475">
                        <a:buFont typeface="Arial" pitchFamily="34" charset="0"/>
                        <a:buChar char="•"/>
                      </a:pPr>
                      <a:r>
                        <a:rPr lang="en-US" sz="1400" dirty="0" smtClean="0"/>
                        <a:t>Bad</a:t>
                      </a:r>
                      <a:r>
                        <a:rPr lang="en-US" sz="1400" baseline="0" dirty="0" smtClean="0"/>
                        <a:t> press</a:t>
                      </a:r>
                      <a:endParaRPr lang="en-US" sz="1400" dirty="0" smtClean="0"/>
                    </a:p>
                  </a:txBody>
                  <a:tcPr marT="45719" marB="45719"/>
                </a:tc>
              </a:tr>
              <a:tr h="1158215">
                <a:tc>
                  <a:txBody>
                    <a:bodyPr/>
                    <a:lstStyle/>
                    <a:p>
                      <a:r>
                        <a:rPr lang="en-US" sz="1400" dirty="0" smtClean="0"/>
                        <a:t>Addressable</a:t>
                      </a:r>
                      <a:r>
                        <a:rPr lang="en-US" sz="1400" baseline="0" dirty="0" smtClean="0"/>
                        <a:t> Market</a:t>
                      </a:r>
                      <a:endParaRPr lang="en-US" sz="1400" dirty="0"/>
                    </a:p>
                  </a:txBody>
                  <a:tcPr marT="45719" marB="45719"/>
                </a:tc>
                <a:tc>
                  <a:txBody>
                    <a:bodyPr/>
                    <a:lstStyle/>
                    <a:p>
                      <a:pPr marL="117475" indent="0">
                        <a:buFont typeface="Arial" pitchFamily="34" charset="0"/>
                        <a:buNone/>
                      </a:pPr>
                      <a:r>
                        <a:rPr lang="en-US" sz="1400" dirty="0" smtClean="0"/>
                        <a:t>6,000</a:t>
                      </a:r>
                      <a:r>
                        <a:rPr lang="en-US" sz="1400" baseline="0" dirty="0" smtClean="0"/>
                        <a:t> + enterprise corporations with R&amp;D / IP positions</a:t>
                      </a:r>
                      <a:endParaRPr lang="en-US" sz="1400" dirty="0"/>
                    </a:p>
                  </a:txBody>
                  <a:tcPr marT="45719" marB="45719"/>
                </a:tc>
                <a:tc>
                  <a:txBody>
                    <a:bodyPr/>
                    <a:lstStyle/>
                    <a:p>
                      <a:pPr marL="117475" indent="0">
                        <a:buFont typeface="Arial" pitchFamily="34" charset="0"/>
                        <a:buNone/>
                      </a:pPr>
                      <a:r>
                        <a:rPr lang="en-US" sz="1400" dirty="0" smtClean="0"/>
                        <a:t>Top 10% global</a:t>
                      </a:r>
                      <a:r>
                        <a:rPr lang="en-US" sz="1400" baseline="0" dirty="0" smtClean="0"/>
                        <a:t> healthcare enterprises – approximately 2,700</a:t>
                      </a:r>
                      <a:endParaRPr lang="en-US" sz="1400" dirty="0" smtClean="0"/>
                    </a:p>
                  </a:txBody>
                  <a:tcPr marT="45719" marB="45719"/>
                </a:tc>
                <a:tc>
                  <a:txBody>
                    <a:bodyPr/>
                    <a:lstStyle/>
                    <a:p>
                      <a:pPr marL="117475" indent="0">
                        <a:buFont typeface="Arial" pitchFamily="34" charset="0"/>
                        <a:buNone/>
                      </a:pPr>
                      <a:r>
                        <a:rPr lang="en-US" sz="1400" dirty="0" smtClean="0"/>
                        <a:t>Top 1,000 banks</a:t>
                      </a:r>
                      <a:r>
                        <a:rPr lang="en-US" sz="1400" baseline="0" dirty="0" smtClean="0"/>
                        <a:t>, insurance companies and brokerage firms</a:t>
                      </a:r>
                      <a:endParaRPr lang="en-US" sz="1400" dirty="0" smtClean="0"/>
                    </a:p>
                  </a:txBody>
                  <a:tcPr marT="45719" marB="45719"/>
                </a:tc>
                <a:tc>
                  <a:txBody>
                    <a:bodyPr/>
                    <a:lstStyle/>
                    <a:p>
                      <a:pPr marL="117475" indent="0">
                        <a:buFont typeface="Arial" pitchFamily="34" charset="0"/>
                        <a:buNone/>
                      </a:pPr>
                      <a:r>
                        <a:rPr lang="en-US" sz="1400" dirty="0" smtClean="0"/>
                        <a:t>1,000 federal</a:t>
                      </a:r>
                      <a:r>
                        <a:rPr lang="en-US" sz="1400" baseline="0" dirty="0" smtClean="0"/>
                        <a:t> / national government agency organizations</a:t>
                      </a:r>
                      <a:endParaRPr lang="en-US" sz="1400" dirty="0" smtClean="0"/>
                    </a:p>
                  </a:txBody>
                  <a:tcPr marT="45719" marB="45719"/>
                </a:tc>
              </a:tr>
            </a:tbl>
          </a:graphicData>
        </a:graphic>
      </p:graphicFrame>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4_Theme1">
  <a:themeElements>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ROY_template_US">
      <a:majorFont>
        <a:latin typeface="Arial"/>
        <a:ea typeface=""/>
        <a:cs typeface=""/>
      </a:majorFont>
      <a:minorFont>
        <a:latin typeface="Arial"/>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ROY_template_U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ROY_template_U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ROY_template_U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ROY_template_U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ROY_template_U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ROY_template_U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3_Default Design">
  <a:themeElements>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3_Default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Blue_HP_Light">
  <a:themeElements>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fontScheme name="Blue_HP_Light">
      <a:majorFont>
        <a:latin typeface="Futura Bk"/>
        <a:ea typeface=""/>
        <a:cs typeface=""/>
      </a:majorFont>
      <a:minorFont>
        <a:latin typeface="Futura B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lnDef>
  </a:objectDefaults>
  <a:extraClrSchemeLst>
    <a:extraClrScheme>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clrMap bg1="dk2" tx1="lt1" bg2="dk1" tx2="lt2" accent1="accent1" accent2="accent2" accent3="accent3" accent4="accent4" accent5="accent5" accent6="accent6" hlink="hlink" folHlink="folHlink"/>
    </a:extraClrScheme>
    <a:extraClrScheme>
      <a:clrScheme name="Blue_HP_Light 2">
        <a:dk1>
          <a:srgbClr val="000000"/>
        </a:dk1>
        <a:lt1>
          <a:srgbClr val="FFFFFF"/>
        </a:lt1>
        <a:dk2>
          <a:srgbClr val="000000"/>
        </a:dk2>
        <a:lt2>
          <a:srgbClr val="AAABB0"/>
        </a:lt2>
        <a:accent1>
          <a:srgbClr val="0071B5"/>
        </a:accent1>
        <a:accent2>
          <a:srgbClr val="64B900"/>
        </a:accent2>
        <a:accent3>
          <a:srgbClr val="FFFFFF"/>
        </a:accent3>
        <a:accent4>
          <a:srgbClr val="000000"/>
        </a:accent4>
        <a:accent5>
          <a:srgbClr val="AABBD7"/>
        </a:accent5>
        <a:accent6>
          <a:srgbClr val="5AA700"/>
        </a:accent6>
        <a:hlink>
          <a:srgbClr val="EB5F01"/>
        </a:hlink>
        <a:folHlink>
          <a:srgbClr val="CC0066"/>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Blue_HP_Light">
  <a:themeElements>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fontScheme name="Blue_HP_Light">
      <a:majorFont>
        <a:latin typeface="Futura Bk"/>
        <a:ea typeface=""/>
        <a:cs typeface=""/>
      </a:majorFont>
      <a:minorFont>
        <a:latin typeface="Futura B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lnDef>
  </a:objectDefaults>
  <a:extraClrSchemeLst>
    <a:extraClrScheme>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clrMap bg1="dk2" tx1="lt1" bg2="dk1" tx2="lt2" accent1="accent1" accent2="accent2" accent3="accent3" accent4="accent4" accent5="accent5" accent6="accent6" hlink="hlink" folHlink="folHlink"/>
    </a:extraClrScheme>
    <a:extraClrScheme>
      <a:clrScheme name="Blue_HP_Light 2">
        <a:dk1>
          <a:srgbClr val="000000"/>
        </a:dk1>
        <a:lt1>
          <a:srgbClr val="FFFFFF"/>
        </a:lt1>
        <a:dk2>
          <a:srgbClr val="000000"/>
        </a:dk2>
        <a:lt2>
          <a:srgbClr val="AAABB0"/>
        </a:lt2>
        <a:accent1>
          <a:srgbClr val="0071B5"/>
        </a:accent1>
        <a:accent2>
          <a:srgbClr val="64B900"/>
        </a:accent2>
        <a:accent3>
          <a:srgbClr val="FFFFFF"/>
        </a:accent3>
        <a:accent4>
          <a:srgbClr val="000000"/>
        </a:accent4>
        <a:accent5>
          <a:srgbClr val="AABBD7"/>
        </a:accent5>
        <a:accent6>
          <a:srgbClr val="5AA700"/>
        </a:accent6>
        <a:hlink>
          <a:srgbClr val="EB5F01"/>
        </a:hlink>
        <a:folHlink>
          <a:srgbClr val="CC0066"/>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_Blue_HP_Light">
  <a:themeElements>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fontScheme name="Blue_HP_Light">
      <a:majorFont>
        <a:latin typeface="Futura Bk"/>
        <a:ea typeface=""/>
        <a:cs typeface=""/>
      </a:majorFont>
      <a:minorFont>
        <a:latin typeface="Futura B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lnDef>
  </a:objectDefaults>
  <a:extraClrSchemeLst>
    <a:extraClrScheme>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clrMap bg1="dk2" tx1="lt1" bg2="dk1" tx2="lt2" accent1="accent1" accent2="accent2" accent3="accent3" accent4="accent4" accent5="accent5" accent6="accent6" hlink="hlink" folHlink="folHlink"/>
    </a:extraClrScheme>
    <a:extraClrScheme>
      <a:clrScheme name="Blue_HP_Light 2">
        <a:dk1>
          <a:srgbClr val="000000"/>
        </a:dk1>
        <a:lt1>
          <a:srgbClr val="FFFFFF"/>
        </a:lt1>
        <a:dk2>
          <a:srgbClr val="000000"/>
        </a:dk2>
        <a:lt2>
          <a:srgbClr val="AAABB0"/>
        </a:lt2>
        <a:accent1>
          <a:srgbClr val="0071B5"/>
        </a:accent1>
        <a:accent2>
          <a:srgbClr val="64B900"/>
        </a:accent2>
        <a:accent3>
          <a:srgbClr val="FFFFFF"/>
        </a:accent3>
        <a:accent4>
          <a:srgbClr val="000000"/>
        </a:accent4>
        <a:accent5>
          <a:srgbClr val="AABBD7"/>
        </a:accent5>
        <a:accent6>
          <a:srgbClr val="5AA700"/>
        </a:accent6>
        <a:hlink>
          <a:srgbClr val="EB5F01"/>
        </a:hlink>
        <a:folHlink>
          <a:srgbClr val="CC0066"/>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3_Blue_HP_Light">
  <a:themeElements>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fontScheme name="Blue_HP_Light">
      <a:majorFont>
        <a:latin typeface="Futura Bk"/>
        <a:ea typeface=""/>
        <a:cs typeface=""/>
      </a:majorFont>
      <a:minorFont>
        <a:latin typeface="Futura B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lnDef>
  </a:objectDefaults>
  <a:extraClrSchemeLst>
    <a:extraClrScheme>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clrMap bg1="dk2" tx1="lt1" bg2="dk1" tx2="lt2" accent1="accent1" accent2="accent2" accent3="accent3" accent4="accent4" accent5="accent5" accent6="accent6" hlink="hlink" folHlink="folHlink"/>
    </a:extraClrScheme>
    <a:extraClrScheme>
      <a:clrScheme name="Blue_HP_Light 2">
        <a:dk1>
          <a:srgbClr val="000000"/>
        </a:dk1>
        <a:lt1>
          <a:srgbClr val="FFFFFF"/>
        </a:lt1>
        <a:dk2>
          <a:srgbClr val="000000"/>
        </a:dk2>
        <a:lt2>
          <a:srgbClr val="AAABB0"/>
        </a:lt2>
        <a:accent1>
          <a:srgbClr val="0071B5"/>
        </a:accent1>
        <a:accent2>
          <a:srgbClr val="64B900"/>
        </a:accent2>
        <a:accent3>
          <a:srgbClr val="FFFFFF"/>
        </a:accent3>
        <a:accent4>
          <a:srgbClr val="000000"/>
        </a:accent4>
        <a:accent5>
          <a:srgbClr val="AABBD7"/>
        </a:accent5>
        <a:accent6>
          <a:srgbClr val="5AA700"/>
        </a:accent6>
        <a:hlink>
          <a:srgbClr val="EB5F01"/>
        </a:hlink>
        <a:folHlink>
          <a:srgbClr val="CC0066"/>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4_Blue_HP_Light">
  <a:themeElements>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fontScheme name="Blue_HP_Light">
      <a:majorFont>
        <a:latin typeface="Futura Bk"/>
        <a:ea typeface=""/>
        <a:cs typeface=""/>
      </a:majorFont>
      <a:minorFont>
        <a:latin typeface="Futura B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lnDef>
  </a:objectDefaults>
  <a:extraClrSchemeLst>
    <a:extraClrScheme>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clrMap bg1="dk2" tx1="lt1" bg2="dk1" tx2="lt2" accent1="accent1" accent2="accent2" accent3="accent3" accent4="accent4" accent5="accent5" accent6="accent6" hlink="hlink" folHlink="folHlink"/>
    </a:extraClrScheme>
    <a:extraClrScheme>
      <a:clrScheme name="Blue_HP_Light 2">
        <a:dk1>
          <a:srgbClr val="000000"/>
        </a:dk1>
        <a:lt1>
          <a:srgbClr val="FFFFFF"/>
        </a:lt1>
        <a:dk2>
          <a:srgbClr val="000000"/>
        </a:dk2>
        <a:lt2>
          <a:srgbClr val="AAABB0"/>
        </a:lt2>
        <a:accent1>
          <a:srgbClr val="0071B5"/>
        </a:accent1>
        <a:accent2>
          <a:srgbClr val="64B900"/>
        </a:accent2>
        <a:accent3>
          <a:srgbClr val="FFFFFF"/>
        </a:accent3>
        <a:accent4>
          <a:srgbClr val="000000"/>
        </a:accent4>
        <a:accent5>
          <a:srgbClr val="AABBD7"/>
        </a:accent5>
        <a:accent6>
          <a:srgbClr val="5AA700"/>
        </a:accent6>
        <a:hlink>
          <a:srgbClr val="EB5F01"/>
        </a:hlink>
        <a:folHlink>
          <a:srgbClr val="CC0066"/>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_Theme1">
  <a:themeElements>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ROY_template_US">
      <a:majorFont>
        <a:latin typeface="Arial"/>
        <a:ea typeface=""/>
        <a:cs typeface=""/>
      </a:majorFont>
      <a:minorFont>
        <a:latin typeface="Arial"/>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ROY_template_U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ROY_template_U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ROY_template_U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ROY_template_U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ROY_template_U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ROY_template_U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Content - White Background">
  <a:themeElements>
    <a:clrScheme name="Content - White Background 13">
      <a:dk1>
        <a:srgbClr val="000000"/>
      </a:dk1>
      <a:lt1>
        <a:srgbClr val="FFFFFF"/>
      </a:lt1>
      <a:dk2>
        <a:srgbClr val="000000"/>
      </a:dk2>
      <a:lt2>
        <a:srgbClr val="848589"/>
      </a:lt2>
      <a:accent1>
        <a:srgbClr val="0066FF"/>
      </a:accent1>
      <a:accent2>
        <a:srgbClr val="F2AB01"/>
      </a:accent2>
      <a:accent3>
        <a:srgbClr val="FFFFFF"/>
      </a:accent3>
      <a:accent4>
        <a:srgbClr val="000000"/>
      </a:accent4>
      <a:accent5>
        <a:srgbClr val="AAB8FF"/>
      </a:accent5>
      <a:accent6>
        <a:srgbClr val="DB9B01"/>
      </a:accent6>
      <a:hlink>
        <a:srgbClr val="990000"/>
      </a:hlink>
      <a:folHlink>
        <a:srgbClr val="848589"/>
      </a:folHlink>
    </a:clrScheme>
    <a:fontScheme name="Content - White Background">
      <a:majorFont>
        <a:latin typeface="Futura Bk"/>
        <a:ea typeface=""/>
        <a:cs typeface="Arial"/>
      </a:majorFont>
      <a:minorFont>
        <a:latin typeface="Futura Bk"/>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smtClean="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noFill/>
        <a:ln w="19050"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smtClean="0">
            <a:ln>
              <a:noFill/>
            </a:ln>
            <a:solidFill>
              <a:schemeClr val="tx1"/>
            </a:solidFill>
            <a:effectLst/>
            <a:latin typeface="Futura Bk" pitchFamily="34" charset="0"/>
          </a:defRPr>
        </a:defPPr>
      </a:lstStyle>
    </a:lnDef>
  </a:objectDefaults>
  <a:extraClrSchemeLst>
    <a:extraClrScheme>
      <a:clrScheme name="Content - White Backgroun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tent - White Backgroun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tent - White Backgroun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tent - White Backgroun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tent - White Backgroun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tent - White Backgroun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tent - White Background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tent - White Backgroun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tent - White Backgroun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tent - White Backgroun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tent - White Backgroun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tent - White Backgroun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tent - White Background 13">
        <a:dk1>
          <a:srgbClr val="000000"/>
        </a:dk1>
        <a:lt1>
          <a:srgbClr val="FFFFFF"/>
        </a:lt1>
        <a:dk2>
          <a:srgbClr val="000000"/>
        </a:dk2>
        <a:lt2>
          <a:srgbClr val="848589"/>
        </a:lt2>
        <a:accent1>
          <a:srgbClr val="0066FF"/>
        </a:accent1>
        <a:accent2>
          <a:srgbClr val="F2AB01"/>
        </a:accent2>
        <a:accent3>
          <a:srgbClr val="FFFFFF"/>
        </a:accent3>
        <a:accent4>
          <a:srgbClr val="000000"/>
        </a:accent4>
        <a:accent5>
          <a:srgbClr val="AAB8FF"/>
        </a:accent5>
        <a:accent6>
          <a:srgbClr val="DB9B01"/>
        </a:accent6>
        <a:hlink>
          <a:srgbClr val="990000"/>
        </a:hlink>
        <a:folHlink>
          <a:srgbClr val="848589"/>
        </a:folHlink>
      </a:clrScheme>
      <a:clrMap bg1="lt1" tx1="dk1" bg2="lt2" tx2="dk2" accent1="accent1" accent2="accent2" accent3="accent3" accent4="accent4" accent5="accent5" accent6="accent6" hlink="hlink" folHlink="folHlink"/>
    </a:extraClrScheme>
    <a:extraClrScheme>
      <a:clrScheme name="Content - White Background 14">
        <a:dk1>
          <a:srgbClr val="000000"/>
        </a:dk1>
        <a:lt1>
          <a:srgbClr val="FFFFFF"/>
        </a:lt1>
        <a:dk2>
          <a:srgbClr val="909090"/>
        </a:dk2>
        <a:lt2>
          <a:srgbClr val="FFFFFF"/>
        </a:lt2>
        <a:accent1>
          <a:srgbClr val="0066FF"/>
        </a:accent1>
        <a:accent2>
          <a:srgbClr val="F2AB01"/>
        </a:accent2>
        <a:accent3>
          <a:srgbClr val="C6C6C6"/>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
      <a:clrScheme name="Content - White Background 15">
        <a:dk1>
          <a:srgbClr val="000000"/>
        </a:dk1>
        <a:lt1>
          <a:srgbClr val="FFFFFF"/>
        </a:lt1>
        <a:dk2>
          <a:srgbClr val="401010"/>
        </a:dk2>
        <a:lt2>
          <a:srgbClr val="FFFFFF"/>
        </a:lt2>
        <a:accent1>
          <a:srgbClr val="0066FF"/>
        </a:accent1>
        <a:accent2>
          <a:srgbClr val="F2AB01"/>
        </a:accent2>
        <a:accent3>
          <a:srgbClr val="AFAAAA"/>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
      <a:clrScheme name="Content - White Background 16">
        <a:dk1>
          <a:srgbClr val="000000"/>
        </a:dk1>
        <a:lt1>
          <a:srgbClr val="FFFFFF"/>
        </a:lt1>
        <a:dk2>
          <a:srgbClr val="000000"/>
        </a:dk2>
        <a:lt2>
          <a:srgbClr val="FFFFFF"/>
        </a:lt2>
        <a:accent1>
          <a:srgbClr val="0066FF"/>
        </a:accent1>
        <a:accent2>
          <a:srgbClr val="F2AB01"/>
        </a:accent2>
        <a:accent3>
          <a:srgbClr val="AAAAAA"/>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3_Theme1">
  <a:themeElements>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ROY_template_US">
      <a:majorFont>
        <a:latin typeface="Arial"/>
        <a:ea typeface=""/>
        <a:cs typeface=""/>
      </a:majorFont>
      <a:minorFont>
        <a:latin typeface="Arial"/>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ROY_template_U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ROY_template_U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ROY_template_U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ROY_template_U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ROY_template_U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ROY_template_U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_Theme1">
  <a:themeElements>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ROY_template_US">
      <a:majorFont>
        <a:latin typeface="Arial"/>
        <a:ea typeface=""/>
        <a:cs typeface=""/>
      </a:majorFont>
      <a:minorFont>
        <a:latin typeface="Arial"/>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ROY_template_U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ROY_template_U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ROY_template_U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ROY_template_U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ROY_template_U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ROY_template_U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Helvetica Light"/>
        <a:ea typeface="Helvetica Light"/>
        <a:cs typeface="Helvetica Light"/>
      </a:majorFont>
      <a:minorFont>
        <a:latin typeface="Helvetica Light"/>
        <a:ea typeface="Helvetica Light"/>
        <a:cs typeface="Helvetica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95CC4"/>
        </a:solidFill>
        <a:ln>
          <a:noFill/>
        </a:ln>
        <a:effectLst/>
        <a:extLst>
          <a:ext uri="{91240B29-F687-4F45-9708-019B960494DF}">
            <a14:hiddenLine xmlns:a14="http://schemas.microsoft.com/office/drawing/2010/main" w="12700" cap="flat" cmpd="sng" algn="ctr">
              <a:solidFill>
                <a:schemeClr val="tx1"/>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584200" rtl="0" eaLnBrk="1"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spDef>
    <a:lnDef>
      <a:spPr bwMode="auto">
        <a:xfrm>
          <a:off x="0" y="0"/>
          <a:ext cx="1" cy="1"/>
        </a:xfrm>
        <a:custGeom>
          <a:avLst/>
          <a:gdLst/>
          <a:ahLst/>
          <a:cxnLst/>
          <a:rect l="0" t="0" r="0" b="0"/>
          <a:pathLst/>
        </a:custGeom>
        <a:solidFill>
          <a:srgbClr val="095CC4"/>
        </a:solidFill>
        <a:ln>
          <a:noFill/>
        </a:ln>
        <a:effectLst/>
        <a:extLst>
          <a:ext uri="{91240B29-F687-4F45-9708-019B960494DF}">
            <a14:hiddenLine xmlns:a14="http://schemas.microsoft.com/office/drawing/2010/main" w="12700" cap="flat" cmpd="sng" algn="ctr">
              <a:solidFill>
                <a:schemeClr val="tx1"/>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584200" rtl="0" eaLnBrk="1"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lnDef>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Helvetica Light"/>
        <a:ea typeface="Helvetica Light"/>
        <a:cs typeface="Helvetica Light"/>
      </a:majorFont>
      <a:minorFont>
        <a:latin typeface="Helvetica Light"/>
        <a:ea typeface="Helvetica Light"/>
        <a:cs typeface="Helvetica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95CC4"/>
        </a:solidFill>
        <a:ln>
          <a:noFill/>
        </a:ln>
        <a:effectLst/>
        <a:extLst>
          <a:ext uri="{91240B29-F687-4F45-9708-019B960494DF}">
            <a14:hiddenLine xmlns:a14="http://schemas.microsoft.com/office/drawing/2010/main" w="12700" cap="flat" cmpd="sng" algn="ctr">
              <a:solidFill>
                <a:schemeClr val="tx1"/>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584200" rtl="0" eaLnBrk="1"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spDef>
    <a:lnDef>
      <a:spPr bwMode="auto">
        <a:xfrm>
          <a:off x="0" y="0"/>
          <a:ext cx="1" cy="1"/>
        </a:xfrm>
        <a:custGeom>
          <a:avLst/>
          <a:gdLst/>
          <a:ahLst/>
          <a:cxnLst/>
          <a:rect l="0" t="0" r="0" b="0"/>
          <a:pathLst/>
        </a:custGeom>
        <a:solidFill>
          <a:srgbClr val="095CC4"/>
        </a:solidFill>
        <a:ln>
          <a:noFill/>
        </a:ln>
        <a:effectLst/>
        <a:extLst>
          <a:ext uri="{91240B29-F687-4F45-9708-019B960494DF}">
            <a14:hiddenLine xmlns:a14="http://schemas.microsoft.com/office/drawing/2010/main" w="12700" cap="flat" cmpd="sng" algn="ctr">
              <a:solidFill>
                <a:schemeClr val="tx1"/>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584200" rtl="0" eaLnBrk="1"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lnDef>
  </a:objectDefaults>
  <a:extraClrSchemeLst/>
</a:theme>
</file>

<file path=ppt/theme/theme4.xml><?xml version="1.0" encoding="utf-8"?>
<a:theme xmlns:a="http://schemas.openxmlformats.org/drawingml/2006/main" name="3_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Helvetica Light"/>
        <a:ea typeface="Helvetica Light"/>
        <a:cs typeface="Helvetica Light"/>
      </a:majorFont>
      <a:minorFont>
        <a:latin typeface="Helvetica Light"/>
        <a:ea typeface="Helvetica Light"/>
        <a:cs typeface="Helvetica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95CC4"/>
        </a:solidFill>
        <a:ln>
          <a:noFill/>
        </a:ln>
        <a:effectLst/>
        <a:extLst>
          <a:ext uri="{91240B29-F687-4F45-9708-019B960494DF}">
            <a14:hiddenLine xmlns:a14="http://schemas.microsoft.com/office/drawing/2010/main" w="12700" cap="flat" cmpd="sng" algn="ctr">
              <a:solidFill>
                <a:schemeClr val="tx1"/>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584200" rtl="0" eaLnBrk="1"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spDef>
    <a:lnDef>
      <a:spPr bwMode="auto">
        <a:xfrm>
          <a:off x="0" y="0"/>
          <a:ext cx="1" cy="1"/>
        </a:xfrm>
        <a:custGeom>
          <a:avLst/>
          <a:gdLst/>
          <a:ahLst/>
          <a:cxnLst/>
          <a:rect l="0" t="0" r="0" b="0"/>
          <a:pathLst/>
        </a:custGeom>
        <a:solidFill>
          <a:srgbClr val="095CC4"/>
        </a:solidFill>
        <a:ln>
          <a:noFill/>
        </a:ln>
        <a:effectLst/>
        <a:extLst>
          <a:ext uri="{91240B29-F687-4F45-9708-019B960494DF}">
            <a14:hiddenLine xmlns:a14="http://schemas.microsoft.com/office/drawing/2010/main" w="12700" cap="flat" cmpd="sng" algn="ctr">
              <a:solidFill>
                <a:schemeClr val="tx1"/>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584200" rtl="0" eaLnBrk="1"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lnDef>
  </a:objectDefaults>
  <a:extraClrSchemeLst/>
</a:theme>
</file>

<file path=ppt/theme/theme5.xml><?xml version="1.0" encoding="utf-8"?>
<a:theme xmlns:a="http://schemas.openxmlformats.org/drawingml/2006/main" name="4_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Helvetica Light"/>
        <a:ea typeface="Helvetica Light"/>
        <a:cs typeface="Helvetica Light"/>
      </a:majorFont>
      <a:minorFont>
        <a:latin typeface="Helvetica Light"/>
        <a:ea typeface="Helvetica Light"/>
        <a:cs typeface="Helvetica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95CC4"/>
        </a:solidFill>
        <a:ln w="12700" cap="flat" cmpd="sng" algn="ctr">
          <a:noFill/>
          <a:prstDash val="solid"/>
          <a:miter lim="0"/>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584200" rtl="0" eaLnBrk="1"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spDef>
    <a:lnDef>
      <a:spPr bwMode="auto">
        <a:xfrm>
          <a:off x="0" y="0"/>
          <a:ext cx="1" cy="1"/>
        </a:xfrm>
        <a:custGeom>
          <a:avLst/>
          <a:gdLst/>
          <a:ahLst/>
          <a:cxnLst/>
          <a:rect l="0" t="0" r="0" b="0"/>
          <a:pathLst/>
        </a:custGeom>
        <a:solidFill>
          <a:srgbClr val="095CC4"/>
        </a:solidFill>
        <a:ln w="12700" cap="flat" cmpd="sng" algn="ctr">
          <a:noFill/>
          <a:prstDash val="solid"/>
          <a:miter lim="0"/>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584200" rtl="0" eaLnBrk="1"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lnDef>
  </a:objectDefaults>
  <a:extraClrSchemeLst/>
</a:theme>
</file>

<file path=ppt/theme/theme6.xml><?xml version="1.0" encoding="utf-8"?>
<a:theme xmlns:a="http://schemas.openxmlformats.org/drawingml/2006/main" name="IPG Black w color ribbons">
  <a:themeElements>
    <a:clrScheme name="Color Stream 5">
      <a:dk1>
        <a:srgbClr val="000000"/>
      </a:dk1>
      <a:lt1>
        <a:srgbClr val="FFFFFF"/>
      </a:lt1>
      <a:dk2>
        <a:srgbClr val="000000"/>
      </a:dk2>
      <a:lt2>
        <a:srgbClr val="FFFFFF"/>
      </a:lt2>
      <a:accent1>
        <a:srgbClr val="0066FF"/>
      </a:accent1>
      <a:accent2>
        <a:srgbClr val="F2AB01"/>
      </a:accent2>
      <a:accent3>
        <a:srgbClr val="AAAAAA"/>
      </a:accent3>
      <a:accent4>
        <a:srgbClr val="DADADA"/>
      </a:accent4>
      <a:accent5>
        <a:srgbClr val="AAB8FF"/>
      </a:accent5>
      <a:accent6>
        <a:srgbClr val="DB9B01"/>
      </a:accent6>
      <a:hlink>
        <a:srgbClr val="990000"/>
      </a:hlink>
      <a:folHlink>
        <a:srgbClr val="848589"/>
      </a:folHlink>
    </a:clrScheme>
    <a:fontScheme name="Color Stream">
      <a:majorFont>
        <a:latin typeface="Futura Bk"/>
        <a:ea typeface="Arial"/>
        <a:cs typeface="Arial"/>
      </a:majorFont>
      <a:minorFont>
        <a:latin typeface="Futura Bk"/>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noFill/>
        <a:ln w="19050"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a:ln>
              <a:noFill/>
            </a:ln>
            <a:solidFill>
              <a:schemeClr val="tx1"/>
            </a:solidFill>
            <a:effectLst/>
            <a:latin typeface="Futura Bk" pitchFamily="34" charset="0"/>
          </a:defRPr>
        </a:defPPr>
      </a:lstStyle>
    </a:lnDef>
  </a:objectDefaults>
  <a:extraClrSchemeLst>
    <a:extraClrScheme>
      <a:clrScheme name="Color Stream 1">
        <a:dk1>
          <a:srgbClr val="000000"/>
        </a:dk1>
        <a:lt1>
          <a:srgbClr val="FFFFFF"/>
        </a:lt1>
        <a:dk2>
          <a:srgbClr val="000000"/>
        </a:dk2>
        <a:lt2>
          <a:srgbClr val="CBC9BD"/>
        </a:lt2>
        <a:accent1>
          <a:srgbClr val="0071B4"/>
        </a:accent1>
        <a:accent2>
          <a:srgbClr val="64B900"/>
        </a:accent2>
        <a:accent3>
          <a:srgbClr val="FFFFFF"/>
        </a:accent3>
        <a:accent4>
          <a:srgbClr val="000000"/>
        </a:accent4>
        <a:accent5>
          <a:srgbClr val="AABBD6"/>
        </a:accent5>
        <a:accent6>
          <a:srgbClr val="5AA700"/>
        </a:accent6>
        <a:hlink>
          <a:srgbClr val="EB5F01"/>
        </a:hlink>
        <a:folHlink>
          <a:srgbClr val="CC0066"/>
        </a:folHlink>
      </a:clrScheme>
      <a:clrMap bg1="lt1" tx1="dk1" bg2="lt2" tx2="dk2" accent1="accent1" accent2="accent2" accent3="accent3" accent4="accent4" accent5="accent5" accent6="accent6" hlink="hlink" folHlink="folHlink"/>
    </a:extraClrScheme>
    <a:extraClrScheme>
      <a:clrScheme name="Color Stream 2">
        <a:dk1>
          <a:srgbClr val="000000"/>
        </a:dk1>
        <a:lt1>
          <a:srgbClr val="FFFFFF"/>
        </a:lt1>
        <a:dk2>
          <a:srgbClr val="000000"/>
        </a:dk2>
        <a:lt2>
          <a:srgbClr val="848589"/>
        </a:lt2>
        <a:accent1>
          <a:srgbClr val="0066FF"/>
        </a:accent1>
        <a:accent2>
          <a:srgbClr val="F2AB01"/>
        </a:accent2>
        <a:accent3>
          <a:srgbClr val="FFFFFF"/>
        </a:accent3>
        <a:accent4>
          <a:srgbClr val="000000"/>
        </a:accent4>
        <a:accent5>
          <a:srgbClr val="AAB8FF"/>
        </a:accent5>
        <a:accent6>
          <a:srgbClr val="DB9B01"/>
        </a:accent6>
        <a:hlink>
          <a:srgbClr val="990000"/>
        </a:hlink>
        <a:folHlink>
          <a:srgbClr val="848589"/>
        </a:folHlink>
      </a:clrScheme>
      <a:clrMap bg1="lt1" tx1="dk1" bg2="lt2" tx2="dk2" accent1="accent1" accent2="accent2" accent3="accent3" accent4="accent4" accent5="accent5" accent6="accent6" hlink="hlink" folHlink="folHlink"/>
    </a:extraClrScheme>
    <a:extraClrScheme>
      <a:clrScheme name="Color Stream 3">
        <a:dk1>
          <a:srgbClr val="000000"/>
        </a:dk1>
        <a:lt1>
          <a:srgbClr val="FFFFFF"/>
        </a:lt1>
        <a:dk2>
          <a:srgbClr val="909090"/>
        </a:dk2>
        <a:lt2>
          <a:srgbClr val="FFFFFF"/>
        </a:lt2>
        <a:accent1>
          <a:srgbClr val="0066FF"/>
        </a:accent1>
        <a:accent2>
          <a:srgbClr val="F2AB01"/>
        </a:accent2>
        <a:accent3>
          <a:srgbClr val="C6C6C6"/>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
      <a:clrScheme name="Color Stream 4">
        <a:dk1>
          <a:srgbClr val="000000"/>
        </a:dk1>
        <a:lt1>
          <a:srgbClr val="FFFFFF"/>
        </a:lt1>
        <a:dk2>
          <a:srgbClr val="401010"/>
        </a:dk2>
        <a:lt2>
          <a:srgbClr val="FFFFFF"/>
        </a:lt2>
        <a:accent1>
          <a:srgbClr val="0066FF"/>
        </a:accent1>
        <a:accent2>
          <a:srgbClr val="F2AB01"/>
        </a:accent2>
        <a:accent3>
          <a:srgbClr val="AFAAAA"/>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
      <a:clrScheme name="Color Stream 5">
        <a:dk1>
          <a:srgbClr val="000000"/>
        </a:dk1>
        <a:lt1>
          <a:srgbClr val="FFFFFF"/>
        </a:lt1>
        <a:dk2>
          <a:srgbClr val="000000"/>
        </a:dk2>
        <a:lt2>
          <a:srgbClr val="FFFFFF"/>
        </a:lt2>
        <a:accent1>
          <a:srgbClr val="0066FF"/>
        </a:accent1>
        <a:accent2>
          <a:srgbClr val="F2AB01"/>
        </a:accent2>
        <a:accent3>
          <a:srgbClr val="AAAAAA"/>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Close">
  <a:themeElements>
    <a:clrScheme name="Close 5">
      <a:dk1>
        <a:srgbClr val="000000"/>
      </a:dk1>
      <a:lt1>
        <a:srgbClr val="FFFFFF"/>
      </a:lt1>
      <a:dk2>
        <a:srgbClr val="000000"/>
      </a:dk2>
      <a:lt2>
        <a:srgbClr val="FFFFFF"/>
      </a:lt2>
      <a:accent1>
        <a:srgbClr val="0066FF"/>
      </a:accent1>
      <a:accent2>
        <a:srgbClr val="F2AB01"/>
      </a:accent2>
      <a:accent3>
        <a:srgbClr val="AAAAAA"/>
      </a:accent3>
      <a:accent4>
        <a:srgbClr val="DADADA"/>
      </a:accent4>
      <a:accent5>
        <a:srgbClr val="AAB8FF"/>
      </a:accent5>
      <a:accent6>
        <a:srgbClr val="DB9B01"/>
      </a:accent6>
      <a:hlink>
        <a:srgbClr val="990000"/>
      </a:hlink>
      <a:folHlink>
        <a:srgbClr val="848589"/>
      </a:folHlink>
    </a:clrScheme>
    <a:fontScheme name="Close">
      <a:majorFont>
        <a:latin typeface="Futura Bk"/>
        <a:ea typeface=""/>
        <a:cs typeface=""/>
      </a:majorFont>
      <a:minorFont>
        <a:latin typeface="Futura B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smtClean="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noFill/>
        <a:ln w="19050"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smtClean="0">
            <a:ln>
              <a:noFill/>
            </a:ln>
            <a:solidFill>
              <a:schemeClr val="tx1"/>
            </a:solidFill>
            <a:effectLst/>
            <a:latin typeface="Futura Bk" pitchFamily="34" charset="0"/>
          </a:defRPr>
        </a:defPPr>
      </a:lstStyle>
    </a:lnDef>
  </a:objectDefaults>
  <a:extraClrSchemeLst>
    <a:extraClrScheme>
      <a:clrScheme name="Close 1">
        <a:dk1>
          <a:srgbClr val="000000"/>
        </a:dk1>
        <a:lt1>
          <a:srgbClr val="FFFFFF"/>
        </a:lt1>
        <a:dk2>
          <a:srgbClr val="001D58"/>
        </a:dk2>
        <a:lt2>
          <a:srgbClr val="FFFFFF"/>
        </a:lt2>
        <a:accent1>
          <a:srgbClr val="0071B4"/>
        </a:accent1>
        <a:accent2>
          <a:srgbClr val="64B900"/>
        </a:accent2>
        <a:accent3>
          <a:srgbClr val="AAABB4"/>
        </a:accent3>
        <a:accent4>
          <a:srgbClr val="DADADA"/>
        </a:accent4>
        <a:accent5>
          <a:srgbClr val="AABBD6"/>
        </a:accent5>
        <a:accent6>
          <a:srgbClr val="5AA700"/>
        </a:accent6>
        <a:hlink>
          <a:srgbClr val="EB5F01"/>
        </a:hlink>
        <a:folHlink>
          <a:srgbClr val="CC0066"/>
        </a:folHlink>
      </a:clrScheme>
      <a:clrMap bg1="dk2" tx1="lt1" bg2="dk1" tx2="lt2" accent1="accent1" accent2="accent2" accent3="accent3" accent4="accent4" accent5="accent5" accent6="accent6" hlink="hlink" folHlink="folHlink"/>
    </a:extraClrScheme>
    <a:extraClrScheme>
      <a:clrScheme name="Close 2">
        <a:dk1>
          <a:srgbClr val="000000"/>
        </a:dk1>
        <a:lt1>
          <a:srgbClr val="FFFFFF"/>
        </a:lt1>
        <a:dk2>
          <a:srgbClr val="000000"/>
        </a:dk2>
        <a:lt2>
          <a:srgbClr val="848589"/>
        </a:lt2>
        <a:accent1>
          <a:srgbClr val="0066FF"/>
        </a:accent1>
        <a:accent2>
          <a:srgbClr val="F2AB01"/>
        </a:accent2>
        <a:accent3>
          <a:srgbClr val="FFFFFF"/>
        </a:accent3>
        <a:accent4>
          <a:srgbClr val="000000"/>
        </a:accent4>
        <a:accent5>
          <a:srgbClr val="AAB8FF"/>
        </a:accent5>
        <a:accent6>
          <a:srgbClr val="DB9B01"/>
        </a:accent6>
        <a:hlink>
          <a:srgbClr val="990000"/>
        </a:hlink>
        <a:folHlink>
          <a:srgbClr val="848589"/>
        </a:folHlink>
      </a:clrScheme>
      <a:clrMap bg1="lt1" tx1="dk1" bg2="lt2" tx2="dk2" accent1="accent1" accent2="accent2" accent3="accent3" accent4="accent4" accent5="accent5" accent6="accent6" hlink="hlink" folHlink="folHlink"/>
    </a:extraClrScheme>
    <a:extraClrScheme>
      <a:clrScheme name="Close 3">
        <a:dk1>
          <a:srgbClr val="000000"/>
        </a:dk1>
        <a:lt1>
          <a:srgbClr val="FFFFFF"/>
        </a:lt1>
        <a:dk2>
          <a:srgbClr val="909090"/>
        </a:dk2>
        <a:lt2>
          <a:srgbClr val="FFFFFF"/>
        </a:lt2>
        <a:accent1>
          <a:srgbClr val="0066FF"/>
        </a:accent1>
        <a:accent2>
          <a:srgbClr val="F2AB01"/>
        </a:accent2>
        <a:accent3>
          <a:srgbClr val="C6C6C6"/>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
      <a:clrScheme name="Close 4">
        <a:dk1>
          <a:srgbClr val="000000"/>
        </a:dk1>
        <a:lt1>
          <a:srgbClr val="FFFFFF"/>
        </a:lt1>
        <a:dk2>
          <a:srgbClr val="401010"/>
        </a:dk2>
        <a:lt2>
          <a:srgbClr val="FFFFFF"/>
        </a:lt2>
        <a:accent1>
          <a:srgbClr val="0066FF"/>
        </a:accent1>
        <a:accent2>
          <a:srgbClr val="F2AB01"/>
        </a:accent2>
        <a:accent3>
          <a:srgbClr val="AFAAAA"/>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
      <a:clrScheme name="Close 5">
        <a:dk1>
          <a:srgbClr val="000000"/>
        </a:dk1>
        <a:lt1>
          <a:srgbClr val="FFFFFF"/>
        </a:lt1>
        <a:dk2>
          <a:srgbClr val="000000"/>
        </a:dk2>
        <a:lt2>
          <a:srgbClr val="FFFFFF"/>
        </a:lt2>
        <a:accent1>
          <a:srgbClr val="0066FF"/>
        </a:accent1>
        <a:accent2>
          <a:srgbClr val="F2AB01"/>
        </a:accent2>
        <a:accent3>
          <a:srgbClr val="AAAAAA"/>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Custom Design">
  <a:themeElements>
    <a:clrScheme name="Custom Design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Custom Design">
      <a:majorFont>
        <a:latin typeface="Futura L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Futura Bk" pitchFamily="34" charset="0"/>
          </a:defRPr>
        </a:defPPr>
      </a:lstStyle>
    </a:lnDef>
  </a:objectDefaults>
  <a:extraClrSchemeLst>
    <a:extraClrScheme>
      <a:clrScheme name="Custom Design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Transition _black">
  <a:themeElements>
    <a:clrScheme name="transition 5">
      <a:dk1>
        <a:srgbClr val="000000"/>
      </a:dk1>
      <a:lt1>
        <a:srgbClr val="FFFFFF"/>
      </a:lt1>
      <a:dk2>
        <a:srgbClr val="000000"/>
      </a:dk2>
      <a:lt2>
        <a:srgbClr val="FFFFFF"/>
      </a:lt2>
      <a:accent1>
        <a:srgbClr val="0066FF"/>
      </a:accent1>
      <a:accent2>
        <a:srgbClr val="F2AB01"/>
      </a:accent2>
      <a:accent3>
        <a:srgbClr val="AAAAAA"/>
      </a:accent3>
      <a:accent4>
        <a:srgbClr val="DADADA"/>
      </a:accent4>
      <a:accent5>
        <a:srgbClr val="AAB8FF"/>
      </a:accent5>
      <a:accent6>
        <a:srgbClr val="DB9B01"/>
      </a:accent6>
      <a:hlink>
        <a:srgbClr val="990000"/>
      </a:hlink>
      <a:folHlink>
        <a:srgbClr val="848589"/>
      </a:folHlink>
    </a:clrScheme>
    <a:fontScheme name="transition">
      <a:majorFont>
        <a:latin typeface="Futura Lt"/>
        <a:ea typeface=""/>
        <a:cs typeface=""/>
      </a:majorFont>
      <a:minorFont>
        <a:latin typeface="Futura B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smtClean="0">
            <a:ln>
              <a:noFill/>
            </a:ln>
            <a:solidFill>
              <a:schemeClr val="tx1"/>
            </a:solidFill>
            <a:effectLst/>
            <a:latin typeface="Futura Bk" pitchFamily="34" charset="0"/>
          </a:defRPr>
        </a:defPPr>
      </a:lstStyle>
    </a:spDef>
    <a:lnDef>
      <a:spPr bwMode="auto">
        <a:xfrm>
          <a:off x="0" y="0"/>
          <a:ext cx="1" cy="1"/>
        </a:xfrm>
        <a:custGeom>
          <a:avLst/>
          <a:gdLst/>
          <a:ahLst/>
          <a:cxnLst/>
          <a:rect l="0" t="0" r="0" b="0"/>
          <a:pathLst/>
        </a:custGeom>
        <a:noFill/>
        <a:ln w="19050"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smtClean="0">
            <a:ln>
              <a:noFill/>
            </a:ln>
            <a:solidFill>
              <a:schemeClr val="tx1"/>
            </a:solidFill>
            <a:effectLst/>
            <a:latin typeface="Futura Bk" pitchFamily="34" charset="0"/>
          </a:defRPr>
        </a:defPPr>
      </a:lstStyle>
    </a:lnDef>
  </a:objectDefaults>
  <a:extraClrSchemeLst>
    <a:extraClrScheme>
      <a:clrScheme name="transition 1">
        <a:dk1>
          <a:srgbClr val="000000"/>
        </a:dk1>
        <a:lt1>
          <a:srgbClr val="FFFFFF"/>
        </a:lt1>
        <a:dk2>
          <a:srgbClr val="001D58"/>
        </a:dk2>
        <a:lt2>
          <a:srgbClr val="FFFFFF"/>
        </a:lt2>
        <a:accent1>
          <a:srgbClr val="0071B4"/>
        </a:accent1>
        <a:accent2>
          <a:srgbClr val="64B900"/>
        </a:accent2>
        <a:accent3>
          <a:srgbClr val="AAABB4"/>
        </a:accent3>
        <a:accent4>
          <a:srgbClr val="DADADA"/>
        </a:accent4>
        <a:accent5>
          <a:srgbClr val="AABBD6"/>
        </a:accent5>
        <a:accent6>
          <a:srgbClr val="5AA700"/>
        </a:accent6>
        <a:hlink>
          <a:srgbClr val="EB5F01"/>
        </a:hlink>
        <a:folHlink>
          <a:srgbClr val="CC0066"/>
        </a:folHlink>
      </a:clrScheme>
      <a:clrMap bg1="dk2" tx1="lt1" bg2="dk1" tx2="lt2" accent1="accent1" accent2="accent2" accent3="accent3" accent4="accent4" accent5="accent5" accent6="accent6" hlink="hlink" folHlink="folHlink"/>
    </a:extraClrScheme>
    <a:extraClrScheme>
      <a:clrScheme name="transition 2">
        <a:dk1>
          <a:srgbClr val="000000"/>
        </a:dk1>
        <a:lt1>
          <a:srgbClr val="FFFFFF"/>
        </a:lt1>
        <a:dk2>
          <a:srgbClr val="000000"/>
        </a:dk2>
        <a:lt2>
          <a:srgbClr val="848589"/>
        </a:lt2>
        <a:accent1>
          <a:srgbClr val="0066FF"/>
        </a:accent1>
        <a:accent2>
          <a:srgbClr val="F2AB01"/>
        </a:accent2>
        <a:accent3>
          <a:srgbClr val="FFFFFF"/>
        </a:accent3>
        <a:accent4>
          <a:srgbClr val="000000"/>
        </a:accent4>
        <a:accent5>
          <a:srgbClr val="AAB8FF"/>
        </a:accent5>
        <a:accent6>
          <a:srgbClr val="DB9B01"/>
        </a:accent6>
        <a:hlink>
          <a:srgbClr val="990000"/>
        </a:hlink>
        <a:folHlink>
          <a:srgbClr val="848589"/>
        </a:folHlink>
      </a:clrScheme>
      <a:clrMap bg1="lt1" tx1="dk1" bg2="lt2" tx2="dk2" accent1="accent1" accent2="accent2" accent3="accent3" accent4="accent4" accent5="accent5" accent6="accent6" hlink="hlink" folHlink="folHlink"/>
    </a:extraClrScheme>
    <a:extraClrScheme>
      <a:clrScheme name="transition 3">
        <a:dk1>
          <a:srgbClr val="000000"/>
        </a:dk1>
        <a:lt1>
          <a:srgbClr val="FFFFFF"/>
        </a:lt1>
        <a:dk2>
          <a:srgbClr val="909090"/>
        </a:dk2>
        <a:lt2>
          <a:srgbClr val="FFFFFF"/>
        </a:lt2>
        <a:accent1>
          <a:srgbClr val="0066FF"/>
        </a:accent1>
        <a:accent2>
          <a:srgbClr val="F2AB01"/>
        </a:accent2>
        <a:accent3>
          <a:srgbClr val="C6C6C6"/>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
      <a:clrScheme name="transition 4">
        <a:dk1>
          <a:srgbClr val="000000"/>
        </a:dk1>
        <a:lt1>
          <a:srgbClr val="FFFFFF"/>
        </a:lt1>
        <a:dk2>
          <a:srgbClr val="401010"/>
        </a:dk2>
        <a:lt2>
          <a:srgbClr val="FFFFFF"/>
        </a:lt2>
        <a:accent1>
          <a:srgbClr val="0066FF"/>
        </a:accent1>
        <a:accent2>
          <a:srgbClr val="F2AB01"/>
        </a:accent2>
        <a:accent3>
          <a:srgbClr val="AFAAAA"/>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
      <a:clrScheme name="transition 5">
        <a:dk1>
          <a:srgbClr val="000000"/>
        </a:dk1>
        <a:lt1>
          <a:srgbClr val="FFFFFF"/>
        </a:lt1>
        <a:dk2>
          <a:srgbClr val="000000"/>
        </a:dk2>
        <a:lt2>
          <a:srgbClr val="FFFFFF"/>
        </a:lt2>
        <a:accent1>
          <a:srgbClr val="0066FF"/>
        </a:accent1>
        <a:accent2>
          <a:srgbClr val="F2AB01"/>
        </a:accent2>
        <a:accent3>
          <a:srgbClr val="AAAAAA"/>
        </a:accent3>
        <a:accent4>
          <a:srgbClr val="DADADA"/>
        </a:accent4>
        <a:accent5>
          <a:srgbClr val="AAB8FF"/>
        </a:accent5>
        <a:accent6>
          <a:srgbClr val="DB9B01"/>
        </a:accent6>
        <a:hlink>
          <a:srgbClr val="990000"/>
        </a:hlink>
        <a:folHlink>
          <a:srgbClr val="848589"/>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themeOverride>
</file>

<file path=ppt/theme/themeOverride10.xml><?xml version="1.0" encoding="utf-8"?>
<a:themeOverride xmlns:a="http://schemas.openxmlformats.org/drawingml/2006/main">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themeOverride>
</file>

<file path=ppt/theme/themeOverride2.xml><?xml version="1.0" encoding="utf-8"?>
<a:themeOverride xmlns:a="http://schemas.openxmlformats.org/drawingml/2006/main">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themeOverride>
</file>

<file path=ppt/theme/themeOverride3.xml><?xml version="1.0" encoding="utf-8"?>
<a:themeOverride xmlns:a="http://schemas.openxmlformats.org/drawingml/2006/main">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themeOverride>
</file>

<file path=ppt/theme/themeOverride4.xml><?xml version="1.0" encoding="utf-8"?>
<a:themeOverride xmlns:a="http://schemas.openxmlformats.org/drawingml/2006/main">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themeOverride>
</file>

<file path=ppt/theme/themeOverride5.xml><?xml version="1.0" encoding="utf-8"?>
<a:themeOverride xmlns:a="http://schemas.openxmlformats.org/drawingml/2006/main">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themeOverride>
</file>

<file path=ppt/theme/themeOverride6.xml><?xml version="1.0" encoding="utf-8"?>
<a:themeOverride xmlns:a="http://schemas.openxmlformats.org/drawingml/2006/main">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themeOverride>
</file>

<file path=ppt/theme/themeOverride7.xml><?xml version="1.0" encoding="utf-8"?>
<a:themeOverride xmlns:a="http://schemas.openxmlformats.org/drawingml/2006/main">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themeOverride>
</file>

<file path=ppt/theme/themeOverride8.xml><?xml version="1.0" encoding="utf-8"?>
<a:themeOverride xmlns:a="http://schemas.openxmlformats.org/drawingml/2006/main">
  <a:clrScheme name="Blue_HP_Light 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EB5F01"/>
    </a:hlink>
    <a:folHlink>
      <a:srgbClr val="CC0066"/>
    </a:folHlink>
  </a:clrScheme>
</a:themeOverride>
</file>

<file path=ppt/theme/themeOverride9.xml><?xml version="1.0" encoding="utf-8"?>
<a:themeOverride xmlns:a="http://schemas.openxmlformats.org/drawingml/2006/main">
  <a:clrScheme name="Custom 11">
    <a:dk1>
      <a:srgbClr val="000000"/>
    </a:dk1>
    <a:lt1>
      <a:srgbClr val="FFFFFF"/>
    </a:lt1>
    <a:dk2>
      <a:srgbClr val="001D58"/>
    </a:dk2>
    <a:lt2>
      <a:srgbClr val="FFFFFF"/>
    </a:lt2>
    <a:accent1>
      <a:srgbClr val="0071B5"/>
    </a:accent1>
    <a:accent2>
      <a:srgbClr val="64B900"/>
    </a:accent2>
    <a:accent3>
      <a:srgbClr val="AAABB4"/>
    </a:accent3>
    <a:accent4>
      <a:srgbClr val="DADADA"/>
    </a:accent4>
    <a:accent5>
      <a:srgbClr val="AABBD7"/>
    </a:accent5>
    <a:accent6>
      <a:srgbClr val="5AA700"/>
    </a:accent6>
    <a:hlink>
      <a:srgbClr val="003FC1"/>
    </a:hlink>
    <a:folHlink>
      <a:srgbClr val="CC0066"/>
    </a:folHlink>
  </a:clrScheme>
</a:themeOverride>
</file>

<file path=docProps/app.xml><?xml version="1.0" encoding="utf-8"?>
<Properties xmlns="http://schemas.openxmlformats.org/officeDocument/2006/extended-properties" xmlns:vt="http://schemas.openxmlformats.org/officeDocument/2006/docPropsVTypes">
  <Template>TechU 2012</Template>
  <TotalTime>6587</TotalTime>
  <Words>784</Words>
  <Application>Microsoft Office PowerPoint</Application>
  <PresentationFormat>On-screen Show (4:3)</PresentationFormat>
  <Paragraphs>142</Paragraphs>
  <Slides>16</Slides>
  <Notes>3</Notes>
  <HiddenSlides>0</HiddenSlides>
  <MMClips>0</MMClips>
  <ScaleCrop>false</ScaleCrop>
  <HeadingPairs>
    <vt:vector size="6" baseType="variant">
      <vt:variant>
        <vt:lpstr>Theme</vt:lpstr>
      </vt:variant>
      <vt:variant>
        <vt:i4>19</vt:i4>
      </vt:variant>
      <vt:variant>
        <vt:lpstr>Embedded OLE Servers</vt:lpstr>
      </vt:variant>
      <vt:variant>
        <vt:i4>1</vt:i4>
      </vt:variant>
      <vt:variant>
        <vt:lpstr>Slide Titles</vt:lpstr>
      </vt:variant>
      <vt:variant>
        <vt:i4>16</vt:i4>
      </vt:variant>
    </vt:vector>
  </HeadingPairs>
  <TitlesOfParts>
    <vt:vector size="36" baseType="lpstr">
      <vt:lpstr>4_Theme1</vt:lpstr>
      <vt:lpstr>1_Office Theme</vt:lpstr>
      <vt:lpstr>2_Office Theme</vt:lpstr>
      <vt:lpstr>3_Office Theme</vt:lpstr>
      <vt:lpstr>4_Office Theme</vt:lpstr>
      <vt:lpstr>IPG Black w color ribbons</vt:lpstr>
      <vt:lpstr>Close</vt:lpstr>
      <vt:lpstr>Custom Design</vt:lpstr>
      <vt:lpstr>1_Transition _black</vt:lpstr>
      <vt:lpstr>3_Default Design</vt:lpstr>
      <vt:lpstr>Blue_HP_Light</vt:lpstr>
      <vt:lpstr>1_Blue_HP_Light</vt:lpstr>
      <vt:lpstr>2_Blue_HP_Light</vt:lpstr>
      <vt:lpstr>3_Blue_HP_Light</vt:lpstr>
      <vt:lpstr>4_Blue_HP_Light</vt:lpstr>
      <vt:lpstr>5_Theme1</vt:lpstr>
      <vt:lpstr>Content - White Background</vt:lpstr>
      <vt:lpstr>3_Theme1</vt:lpstr>
      <vt:lpstr>6_Theme1</vt:lpstr>
      <vt:lpstr>Photo Editor Photo</vt:lpstr>
      <vt:lpstr>PowerPoint Presentation</vt:lpstr>
      <vt:lpstr>TSPE in One Slide</vt:lpstr>
      <vt:lpstr>PowerPoint Presentation</vt:lpstr>
      <vt:lpstr>Security Printing Applications  </vt:lpstr>
      <vt:lpstr>Copy Prevention</vt:lpstr>
      <vt:lpstr>Copy Prevention</vt:lpstr>
      <vt:lpstr>Prevent Alteration</vt:lpstr>
      <vt:lpstr>Counterfeit Resistance</vt:lpstr>
      <vt:lpstr>TROY Print Trace Enterprise Who Cares Who Printed a Document?</vt:lpstr>
      <vt:lpstr>TROY Print Trace Enterprise Configurable Document Traceability</vt:lpstr>
      <vt:lpstr>TROY Print Trace Enterprise Product Overview</vt:lpstr>
      <vt:lpstr>TROY PrintTrace Enterprise Application Builder Interface </vt:lpstr>
      <vt:lpstr>TPTE System Diagram</vt:lpstr>
      <vt:lpstr>TROY Print Trace Enterprise Mobile Document Tracing Service</vt:lpstr>
      <vt:lpstr>Summary</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 Altfeder</dc:creator>
  <cp:lastModifiedBy>Disney Garcia</cp:lastModifiedBy>
  <cp:revision>110</cp:revision>
  <dcterms:created xsi:type="dcterms:W3CDTF">2012-08-02T12:52:25Z</dcterms:created>
  <dcterms:modified xsi:type="dcterms:W3CDTF">2014-03-18T16:44:01Z</dcterms:modified>
</cp:coreProperties>
</file>